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0"/>
  </p:notesMasterIdLst>
  <p:sldIdLst>
    <p:sldId id="256" r:id="rId5"/>
    <p:sldId id="257" r:id="rId6"/>
    <p:sldId id="285" r:id="rId7"/>
    <p:sldId id="287" r:id="rId8"/>
    <p:sldId id="266" r:id="rId9"/>
  </p:sldIdLst>
  <p:sldSz cx="16257588" cy="10158413"/>
  <p:notesSz cx="6858000" cy="9144000"/>
  <p:defaultTextStyle>
    <a:defPPr>
      <a:defRPr lang="en-US"/>
    </a:defPPr>
    <a:lvl1pPr marL="0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1pPr>
    <a:lvl2pPr marL="633876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2pPr>
    <a:lvl3pPr marL="1267752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3pPr>
    <a:lvl4pPr marL="1901628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4pPr>
    <a:lvl5pPr marL="2535502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5pPr>
    <a:lvl6pPr marL="3169379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6pPr>
    <a:lvl7pPr marL="3803254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7pPr>
    <a:lvl8pPr marL="4437130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8pPr>
    <a:lvl9pPr marL="5071006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FF3708B-4177-59FF-31F8-53A348A4CAC3}" name="Siobhan.Griffin" initials="Si" userId="S::siobhan.griffin@ul.ie::140f49d7-1d73-43d8-9da3-e84055f93b1f" providerId="AD"/>
  <p188:author id="{AD16F3F7-1BF6-C0EC-15E0-51716D6CFA6F}" name="Guest User" initials="GU" userId="S::urn:spo:anon#e792497b52a029617fa6a4014a6d3919ca46401035c22601e174946640311fac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36"/>
    <a:srgbClr val="00A9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6332C8-F597-4034-9F1F-49267A90BCD4}" v="10" dt="2023-03-22T15:28:02.4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66" autoAdjust="0"/>
  </p:normalViewPr>
  <p:slideViewPr>
    <p:cSldViewPr snapToGrid="0">
      <p:cViewPr varScale="1">
        <p:scale>
          <a:sx n="73" d="100"/>
          <a:sy n="73" d="100"/>
        </p:scale>
        <p:origin x="106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8D53C-149F-6740-BCDE-ADDE24609432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8850" y="1143000"/>
            <a:ext cx="49403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137FE-F796-2E41-88C3-6EBCF174D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17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1pPr>
    <a:lvl2pPr marL="633876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2pPr>
    <a:lvl3pPr marL="1267752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3pPr>
    <a:lvl4pPr marL="1901628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4pPr>
    <a:lvl5pPr marL="2535502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5pPr>
    <a:lvl6pPr marL="3169379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6pPr>
    <a:lvl7pPr marL="3803254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7pPr>
    <a:lvl8pPr marL="4437130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8pPr>
    <a:lvl9pPr marL="5071006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B72F0-795F-DC49-8A85-915BF0F26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00" y="7776000"/>
            <a:ext cx="10080000" cy="796487"/>
          </a:xfrm>
        </p:spPr>
        <p:txBody>
          <a:bodyPr anchor="t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E1192D-1B69-A648-85CB-F16FFBDED5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00" y="8572487"/>
            <a:ext cx="10080000" cy="796487"/>
          </a:xfrm>
        </p:spPr>
        <p:txBody>
          <a:bodyPr anchor="t">
            <a:normAutofit/>
          </a:bodyPr>
          <a:lstStyle>
            <a:lvl1pPr marL="0" indent="0" algn="l">
              <a:buNone/>
              <a:defRPr sz="3500">
                <a:solidFill>
                  <a:srgbClr val="00A956"/>
                </a:solidFill>
                <a:latin typeface="Georgia" panose="02040502050405020303" pitchFamily="18" charset="0"/>
              </a:defRPr>
            </a:lvl1pPr>
            <a:lvl2pPr marL="609671" indent="0" algn="ctr">
              <a:buNone/>
              <a:defRPr sz="2667"/>
            </a:lvl2pPr>
            <a:lvl3pPr marL="1219342" indent="0" algn="ctr">
              <a:buNone/>
              <a:defRPr sz="2400"/>
            </a:lvl3pPr>
            <a:lvl4pPr marL="1829014" indent="0" algn="ctr">
              <a:buNone/>
              <a:defRPr sz="2134"/>
            </a:lvl4pPr>
            <a:lvl5pPr marL="2438685" indent="0" algn="ctr">
              <a:buNone/>
              <a:defRPr sz="2134"/>
            </a:lvl5pPr>
            <a:lvl6pPr marL="3048356" indent="0" algn="ctr">
              <a:buNone/>
              <a:defRPr sz="2134"/>
            </a:lvl6pPr>
            <a:lvl7pPr marL="3658027" indent="0" algn="ctr">
              <a:buNone/>
              <a:defRPr sz="2134"/>
            </a:lvl7pPr>
            <a:lvl8pPr marL="4267697" indent="0" algn="ctr">
              <a:buNone/>
              <a:defRPr sz="2134"/>
            </a:lvl8pPr>
            <a:lvl9pPr marL="4877370" indent="0" algn="ctr">
              <a:buNone/>
              <a:defRPr sz="2134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71729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D19D5-0F85-CB4E-B0A9-93B988A6B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A9A43A-A3AB-9641-9E5A-9DA8B2CC0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/>
              <a:t>06.11.19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B5666-28FF-9F4F-8C5C-D50684398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6F1F43-8673-9348-80A9-029FC3617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397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8995B1-CE25-1148-9140-B20A1F189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/>
              <a:t>06.11.19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C093B2-889C-3D45-91E5-6ABBE19F1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778FF8-B193-9B4D-A0D1-BDFE4CDC2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698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B72F0-795F-DC49-8A85-915BF0F26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00" y="6480000"/>
            <a:ext cx="10080000" cy="1808233"/>
          </a:xfrm>
        </p:spPr>
        <p:txBody>
          <a:bodyPr anchor="t">
            <a:normAutofit/>
          </a:bodyPr>
          <a:lstStyle>
            <a:lvl1pPr algn="l">
              <a:defRPr sz="4700" b="1">
                <a:solidFill>
                  <a:srgbClr val="00A956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32108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683AE-721B-8E45-86D0-EDEFBB6DA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3744000"/>
            <a:ext cx="10800000" cy="672893"/>
          </a:xfrm>
        </p:spPr>
        <p:txBody>
          <a:bodyPr anchor="t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279186-9A63-804D-B992-7A2615733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4000" y="4416893"/>
            <a:ext cx="10800000" cy="662313"/>
          </a:xfrm>
        </p:spPr>
        <p:txBody>
          <a:bodyPr anchor="t"/>
          <a:lstStyle>
            <a:lvl1pPr marL="0" indent="0">
              <a:buNone/>
              <a:defRPr sz="3000">
                <a:solidFill>
                  <a:srgbClr val="005336"/>
                </a:solidFill>
              </a:defRPr>
            </a:lvl1pPr>
            <a:lvl2pPr marL="609671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34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9014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4pPr>
            <a:lvl5pPr marL="2438685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5pPr>
            <a:lvl6pPr marL="3048356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6pPr>
            <a:lvl7pPr marL="3658027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7pPr>
            <a:lvl8pPr marL="4267697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8pPr>
            <a:lvl9pPr marL="4877370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03FE8-725B-C542-9752-0F0519FD7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A956"/>
                </a:solidFill>
              </a:defRPr>
            </a:lvl1pPr>
          </a:lstStyle>
          <a:p>
            <a:r>
              <a:rPr lang="en-IE"/>
              <a:t>06.11.19</a:t>
            </a:r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262716B-0319-2E48-8A4F-A486A8CCA02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84000" y="5400000"/>
            <a:ext cx="2376000" cy="75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04787F-D361-3E40-984A-D6B2F134C9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000" y="5040000"/>
            <a:ext cx="2376000" cy="148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37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D57A8-4F44-A743-9523-4F882D6B3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F2297-C797-C746-BFFC-71DBB9070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BC500-FEB0-E34F-8384-75379BA52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/>
              <a:t>06.11.19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23037-7A0A-9643-8F64-D23E831E5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3CD8BA-88AE-0D4A-A7D5-B98698AD4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358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661D3-730A-F844-A2DE-9B4F97F8A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3EF49-F03E-114E-B38A-058193C2BD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000" y="2412000"/>
            <a:ext cx="6909475" cy="178444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b="1"/>
            </a:lvl1pPr>
            <a:lvl2pPr marL="609671" indent="0">
              <a:buNone/>
              <a:defRPr/>
            </a:lvl2pPr>
            <a:lvl3pPr marL="1219343" indent="0">
              <a:buNone/>
              <a:defRPr/>
            </a:lvl3pPr>
            <a:lvl4pPr marL="1829014" indent="0">
              <a:buNone/>
              <a:defRPr/>
            </a:lvl4pPr>
            <a:lvl5pPr marL="243868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38C761-09FD-F940-A379-C15FF3112D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30405" y="2412000"/>
            <a:ext cx="6655766" cy="6445420"/>
          </a:xfrm>
        </p:spPr>
        <p:txBody>
          <a:bodyPr/>
          <a:lstStyle>
            <a:lvl1pPr>
              <a:lnSpc>
                <a:spcPts val="4300"/>
              </a:lnSpc>
              <a:defRPr sz="2500" b="1"/>
            </a:lvl1pPr>
            <a:lvl2pPr>
              <a:lnSpc>
                <a:spcPts val="4300"/>
              </a:lnSpc>
              <a:defRPr sz="2500" b="1"/>
            </a:lvl2pPr>
            <a:lvl3pPr>
              <a:lnSpc>
                <a:spcPts val="4300"/>
              </a:lnSpc>
              <a:defRPr sz="2500" b="1"/>
            </a:lvl3pPr>
            <a:lvl4pPr>
              <a:lnSpc>
                <a:spcPts val="4300"/>
              </a:lnSpc>
              <a:defRPr sz="2500" b="1"/>
            </a:lvl4pPr>
            <a:lvl5pPr>
              <a:lnSpc>
                <a:spcPts val="4300"/>
              </a:lnSpc>
              <a:defRPr sz="250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82B8F-8DDB-EA48-8C5E-1872A88E9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/>
              <a:t>06.11.19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E16B0F-AE69-BD45-95F8-32FB5910E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192152-6566-5E4A-89B9-969A87DF8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22E7E51-C183-8145-ABEB-A2DDF19FB9A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64000" y="4355100"/>
            <a:ext cx="6909475" cy="45023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0"/>
            </a:lvl1pPr>
            <a:lvl2pPr marL="609671" indent="0">
              <a:buNone/>
              <a:defRPr/>
            </a:lvl2pPr>
            <a:lvl3pPr marL="1219343" indent="0">
              <a:buNone/>
              <a:defRPr/>
            </a:lvl3pPr>
            <a:lvl4pPr marL="1829014" indent="0">
              <a:buNone/>
              <a:defRPr/>
            </a:lvl4pPr>
            <a:lvl5pPr marL="243868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6164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Pictur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661D3-730A-F844-A2DE-9B4F97F8A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3EF49-F03E-114E-B38A-058193C2BD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003" y="2412000"/>
            <a:ext cx="6480000" cy="178444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b="1"/>
            </a:lvl1pPr>
            <a:lvl2pPr marL="609671" indent="0">
              <a:buNone/>
              <a:defRPr/>
            </a:lvl2pPr>
            <a:lvl3pPr marL="1219343" indent="0">
              <a:buNone/>
              <a:defRPr/>
            </a:lvl3pPr>
            <a:lvl4pPr marL="1829014" indent="0">
              <a:buNone/>
              <a:defRPr/>
            </a:lvl4pPr>
            <a:lvl5pPr marL="243868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82B8F-8DDB-EA48-8C5E-1872A88E9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/>
              <a:t>06.11.19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E16B0F-AE69-BD45-95F8-32FB5910E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192152-6566-5E4A-89B9-969A87DF8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22E7E51-C183-8145-ABEB-A2DDF19FB9A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64003" y="4355100"/>
            <a:ext cx="6480000" cy="45023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0"/>
            </a:lvl1pPr>
            <a:lvl2pPr marL="609671" indent="0">
              <a:buNone/>
              <a:defRPr/>
            </a:lvl2pPr>
            <a:lvl3pPr marL="1219343" indent="0">
              <a:buNone/>
              <a:defRPr/>
            </a:lvl3pPr>
            <a:lvl4pPr marL="1829014" indent="0">
              <a:buNone/>
              <a:defRPr/>
            </a:lvl4pPr>
            <a:lvl5pPr marL="243868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00852C3-1AE9-6D47-B34A-4970BBFD8C3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60000" y="2412000"/>
            <a:ext cx="7920000" cy="540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321185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Bullet Tex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8B0D1-E995-3245-959F-3166EEDDA7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6257588" cy="8532000"/>
          </a:xfrm>
        </p:spPr>
        <p:txBody>
          <a:bodyPr/>
          <a:lstStyle>
            <a:lvl1pPr marL="0" indent="0">
              <a:buNone/>
              <a:defRPr sz="4267"/>
            </a:lvl1pPr>
            <a:lvl2pPr marL="609671" indent="0">
              <a:buNone/>
              <a:defRPr sz="3734"/>
            </a:lvl2pPr>
            <a:lvl3pPr marL="1219342" indent="0">
              <a:buNone/>
              <a:defRPr sz="3200"/>
            </a:lvl3pPr>
            <a:lvl4pPr marL="1829014" indent="0">
              <a:buNone/>
              <a:defRPr sz="2667"/>
            </a:lvl4pPr>
            <a:lvl5pPr marL="2438685" indent="0">
              <a:buNone/>
              <a:defRPr sz="2667"/>
            </a:lvl5pPr>
            <a:lvl6pPr marL="3048356" indent="0">
              <a:buNone/>
              <a:defRPr sz="2667"/>
            </a:lvl6pPr>
            <a:lvl7pPr marL="3658027" indent="0">
              <a:buNone/>
              <a:defRPr sz="2667"/>
            </a:lvl7pPr>
            <a:lvl8pPr marL="4267697" indent="0">
              <a:buNone/>
              <a:defRPr sz="2667"/>
            </a:lvl8pPr>
            <a:lvl9pPr marL="4877370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1F2900-C118-A14E-B938-836275F297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187" t="2468"/>
          <a:stretch/>
        </p:blipFill>
        <p:spPr>
          <a:xfrm>
            <a:off x="0" y="0"/>
            <a:ext cx="7653700" cy="8534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71DBFB-D718-9E4A-B9E5-3A856A8BD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224000"/>
            <a:ext cx="5243495" cy="1423950"/>
          </a:xfrm>
        </p:spPr>
        <p:txBody>
          <a:bodyPr anchor="t"/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83F82-1B7B-8841-8682-164A9DAE0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000" y="3047525"/>
            <a:ext cx="5243495" cy="5239226"/>
          </a:xfrm>
        </p:spPr>
        <p:txBody>
          <a:bodyPr/>
          <a:lstStyle>
            <a:lvl1pPr marL="342900" indent="-342900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500" b="1">
                <a:solidFill>
                  <a:schemeClr val="bg1"/>
                </a:solidFill>
              </a:defRPr>
            </a:lvl1pPr>
            <a:lvl2pPr marL="609671" indent="0">
              <a:buNone/>
              <a:defRPr sz="1867"/>
            </a:lvl2pPr>
            <a:lvl3pPr marL="1219342" indent="0">
              <a:buNone/>
              <a:defRPr sz="1600"/>
            </a:lvl3pPr>
            <a:lvl4pPr marL="1829014" indent="0">
              <a:buNone/>
              <a:defRPr sz="1334"/>
            </a:lvl4pPr>
            <a:lvl5pPr marL="2438685" indent="0">
              <a:buNone/>
              <a:defRPr sz="1334"/>
            </a:lvl5pPr>
            <a:lvl6pPr marL="3048356" indent="0">
              <a:buNone/>
              <a:defRPr sz="1334"/>
            </a:lvl6pPr>
            <a:lvl7pPr marL="3658027" indent="0">
              <a:buNone/>
              <a:defRPr sz="1334"/>
            </a:lvl7pPr>
            <a:lvl8pPr marL="4267697" indent="0">
              <a:buNone/>
              <a:defRPr sz="1334"/>
            </a:lvl8pPr>
            <a:lvl9pPr marL="4877370" indent="0">
              <a:buNone/>
              <a:defRPr sz="133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BE757-A7B3-EC49-B81F-E4004CBD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/>
              <a:t>06.11.19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DCB14-3FFF-4946-A910-04785284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811BA-6058-7E4C-BF7B-D24B11BC9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66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ransparent Picture with Bullet Tex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8B0D1-E995-3245-959F-3166EEDDA7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6257588" cy="8532000"/>
          </a:xfrm>
        </p:spPr>
        <p:txBody>
          <a:bodyPr/>
          <a:lstStyle>
            <a:lvl1pPr marL="0" indent="0">
              <a:buNone/>
              <a:defRPr sz="4267"/>
            </a:lvl1pPr>
            <a:lvl2pPr marL="609671" indent="0">
              <a:buNone/>
              <a:defRPr sz="3734"/>
            </a:lvl2pPr>
            <a:lvl3pPr marL="1219342" indent="0">
              <a:buNone/>
              <a:defRPr sz="3200"/>
            </a:lvl3pPr>
            <a:lvl4pPr marL="1829014" indent="0">
              <a:buNone/>
              <a:defRPr sz="2667"/>
            </a:lvl4pPr>
            <a:lvl5pPr marL="2438685" indent="0">
              <a:buNone/>
              <a:defRPr sz="2667"/>
            </a:lvl5pPr>
            <a:lvl6pPr marL="3048356" indent="0">
              <a:buNone/>
              <a:defRPr sz="2667"/>
            </a:lvl6pPr>
            <a:lvl7pPr marL="3658027" indent="0">
              <a:buNone/>
              <a:defRPr sz="2667"/>
            </a:lvl7pPr>
            <a:lvl8pPr marL="4267697" indent="0">
              <a:buNone/>
              <a:defRPr sz="2667"/>
            </a:lvl8pPr>
            <a:lvl9pPr marL="4877370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1F2900-C118-A14E-B938-836275F297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187" t="2468"/>
          <a:stretch/>
        </p:blipFill>
        <p:spPr>
          <a:xfrm>
            <a:off x="0" y="0"/>
            <a:ext cx="7653700" cy="8534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71DBFB-D718-9E4A-B9E5-3A856A8BD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224000"/>
            <a:ext cx="5243495" cy="1423950"/>
          </a:xfrm>
        </p:spPr>
        <p:txBody>
          <a:bodyPr anchor="t"/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83F82-1B7B-8841-8682-164A9DAE0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000" y="3047525"/>
            <a:ext cx="5243495" cy="5239226"/>
          </a:xfrm>
        </p:spPr>
        <p:txBody>
          <a:bodyPr/>
          <a:lstStyle>
            <a:lvl1pPr marL="342900" indent="-342900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500" b="1">
                <a:solidFill>
                  <a:schemeClr val="bg1"/>
                </a:solidFill>
              </a:defRPr>
            </a:lvl1pPr>
            <a:lvl2pPr marL="609671" indent="0">
              <a:buNone/>
              <a:defRPr sz="1867"/>
            </a:lvl2pPr>
            <a:lvl3pPr marL="1219342" indent="0">
              <a:buNone/>
              <a:defRPr sz="1600"/>
            </a:lvl3pPr>
            <a:lvl4pPr marL="1829014" indent="0">
              <a:buNone/>
              <a:defRPr sz="1334"/>
            </a:lvl4pPr>
            <a:lvl5pPr marL="2438685" indent="0">
              <a:buNone/>
              <a:defRPr sz="1334"/>
            </a:lvl5pPr>
            <a:lvl6pPr marL="3048356" indent="0">
              <a:buNone/>
              <a:defRPr sz="1334"/>
            </a:lvl6pPr>
            <a:lvl7pPr marL="3658027" indent="0">
              <a:buNone/>
              <a:defRPr sz="1334"/>
            </a:lvl7pPr>
            <a:lvl8pPr marL="4267697" indent="0">
              <a:buNone/>
              <a:defRPr sz="1334"/>
            </a:lvl8pPr>
            <a:lvl9pPr marL="4877370" indent="0">
              <a:buNone/>
              <a:defRPr sz="133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BE757-A7B3-EC49-B81F-E4004CBD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/>
              <a:t>06.11.19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DCB14-3FFF-4946-A910-04785284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811BA-6058-7E4C-BF7B-D24B11BC9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516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Tex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8B0D1-E995-3245-959F-3166EEDDA7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6257588" cy="8532000"/>
          </a:xfrm>
        </p:spPr>
        <p:txBody>
          <a:bodyPr/>
          <a:lstStyle>
            <a:lvl1pPr marL="0" indent="0">
              <a:buNone/>
              <a:defRPr sz="4267"/>
            </a:lvl1pPr>
            <a:lvl2pPr marL="609671" indent="0">
              <a:buNone/>
              <a:defRPr sz="3734"/>
            </a:lvl2pPr>
            <a:lvl3pPr marL="1219342" indent="0">
              <a:buNone/>
              <a:defRPr sz="3200"/>
            </a:lvl3pPr>
            <a:lvl4pPr marL="1829014" indent="0">
              <a:buNone/>
              <a:defRPr sz="2667"/>
            </a:lvl4pPr>
            <a:lvl5pPr marL="2438685" indent="0">
              <a:buNone/>
              <a:defRPr sz="2667"/>
            </a:lvl5pPr>
            <a:lvl6pPr marL="3048356" indent="0">
              <a:buNone/>
              <a:defRPr sz="2667"/>
            </a:lvl6pPr>
            <a:lvl7pPr marL="3658027" indent="0">
              <a:buNone/>
              <a:defRPr sz="2667"/>
            </a:lvl7pPr>
            <a:lvl8pPr marL="4267697" indent="0">
              <a:buNone/>
              <a:defRPr sz="2667"/>
            </a:lvl8pPr>
            <a:lvl9pPr marL="4877370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6267A8-E11A-BC4B-ABF0-35302C5B76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187" t="2468"/>
          <a:stretch/>
        </p:blipFill>
        <p:spPr>
          <a:xfrm>
            <a:off x="-1" y="-2300"/>
            <a:ext cx="7653701" cy="8534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71DBFB-D718-9E4A-B9E5-3A856A8BD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224000"/>
            <a:ext cx="5243495" cy="1423950"/>
          </a:xfrm>
        </p:spPr>
        <p:txBody>
          <a:bodyPr anchor="t"/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83F82-1B7B-8841-8682-164A9DAE0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000" y="3047525"/>
            <a:ext cx="5243495" cy="5239226"/>
          </a:xfr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None/>
              <a:defRPr sz="2500" b="1">
                <a:solidFill>
                  <a:schemeClr val="bg1"/>
                </a:solidFill>
              </a:defRPr>
            </a:lvl1pPr>
            <a:lvl2pPr marL="609671" indent="0">
              <a:buNone/>
              <a:defRPr sz="1867"/>
            </a:lvl2pPr>
            <a:lvl3pPr marL="1219342" indent="0">
              <a:buNone/>
              <a:defRPr sz="1600"/>
            </a:lvl3pPr>
            <a:lvl4pPr marL="1829014" indent="0">
              <a:buNone/>
              <a:defRPr sz="1334"/>
            </a:lvl4pPr>
            <a:lvl5pPr marL="2438685" indent="0">
              <a:buNone/>
              <a:defRPr sz="1334"/>
            </a:lvl5pPr>
            <a:lvl6pPr marL="3048356" indent="0">
              <a:buNone/>
              <a:defRPr sz="1334"/>
            </a:lvl6pPr>
            <a:lvl7pPr marL="3658027" indent="0">
              <a:buNone/>
              <a:defRPr sz="1334"/>
            </a:lvl7pPr>
            <a:lvl8pPr marL="4267697" indent="0">
              <a:buNone/>
              <a:defRPr sz="1334"/>
            </a:lvl8pPr>
            <a:lvl9pPr marL="4877370" indent="0">
              <a:buNone/>
              <a:defRPr sz="133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BE757-A7B3-EC49-B81F-E4004CBD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/>
              <a:t>06.11.19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DCB14-3FFF-4946-A910-04785284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811BA-6058-7E4C-BF7B-D24B11BC9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823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ransparent Picture with Tex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8B0D1-E995-3245-959F-3166EEDDA7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6257588" cy="8532000"/>
          </a:xfrm>
        </p:spPr>
        <p:txBody>
          <a:bodyPr/>
          <a:lstStyle>
            <a:lvl1pPr marL="0" indent="0">
              <a:buNone/>
              <a:defRPr sz="4267"/>
            </a:lvl1pPr>
            <a:lvl2pPr marL="609671" indent="0">
              <a:buNone/>
              <a:defRPr sz="3734"/>
            </a:lvl2pPr>
            <a:lvl3pPr marL="1219342" indent="0">
              <a:buNone/>
              <a:defRPr sz="3200"/>
            </a:lvl3pPr>
            <a:lvl4pPr marL="1829014" indent="0">
              <a:buNone/>
              <a:defRPr sz="2667"/>
            </a:lvl4pPr>
            <a:lvl5pPr marL="2438685" indent="0">
              <a:buNone/>
              <a:defRPr sz="2667"/>
            </a:lvl5pPr>
            <a:lvl6pPr marL="3048356" indent="0">
              <a:buNone/>
              <a:defRPr sz="2667"/>
            </a:lvl6pPr>
            <a:lvl7pPr marL="3658027" indent="0">
              <a:buNone/>
              <a:defRPr sz="2667"/>
            </a:lvl7pPr>
            <a:lvl8pPr marL="4267697" indent="0">
              <a:buNone/>
              <a:defRPr sz="2667"/>
            </a:lvl8pPr>
            <a:lvl9pPr marL="4877370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82D14D-EFB8-194E-9283-741A4DB5D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187" t="2468"/>
          <a:stretch/>
        </p:blipFill>
        <p:spPr>
          <a:xfrm>
            <a:off x="-1" y="-2300"/>
            <a:ext cx="7653701" cy="8534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71DBFB-D718-9E4A-B9E5-3A856A8BD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224000"/>
            <a:ext cx="5243495" cy="1423950"/>
          </a:xfrm>
        </p:spPr>
        <p:txBody>
          <a:bodyPr anchor="t"/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83F82-1B7B-8841-8682-164A9DAE0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000" y="3047525"/>
            <a:ext cx="5243495" cy="5239226"/>
          </a:xfr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None/>
              <a:defRPr sz="2500" b="1">
                <a:solidFill>
                  <a:schemeClr val="bg1"/>
                </a:solidFill>
              </a:defRPr>
            </a:lvl1pPr>
            <a:lvl2pPr marL="609671" indent="0">
              <a:buNone/>
              <a:defRPr sz="1867"/>
            </a:lvl2pPr>
            <a:lvl3pPr marL="1219342" indent="0">
              <a:buNone/>
              <a:defRPr sz="1600"/>
            </a:lvl3pPr>
            <a:lvl4pPr marL="1829014" indent="0">
              <a:buNone/>
              <a:defRPr sz="1334"/>
            </a:lvl4pPr>
            <a:lvl5pPr marL="2438685" indent="0">
              <a:buNone/>
              <a:defRPr sz="1334"/>
            </a:lvl5pPr>
            <a:lvl6pPr marL="3048356" indent="0">
              <a:buNone/>
              <a:defRPr sz="1334"/>
            </a:lvl6pPr>
            <a:lvl7pPr marL="3658027" indent="0">
              <a:buNone/>
              <a:defRPr sz="1334"/>
            </a:lvl7pPr>
            <a:lvl8pPr marL="4267697" indent="0">
              <a:buNone/>
              <a:defRPr sz="1334"/>
            </a:lvl8pPr>
            <a:lvl9pPr marL="4877370" indent="0">
              <a:buNone/>
              <a:defRPr sz="133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BE757-A7B3-EC49-B81F-E4004CBD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/>
              <a:t>06.11.19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DCB14-3FFF-4946-A910-04785284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811BA-6058-7E4C-BF7B-D24B11BC9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292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A7FBCA-0170-A045-A7B9-C21077D8E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224000"/>
            <a:ext cx="14022170" cy="10429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AE127D-E475-0447-ABE5-C831EB30D3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4000" y="2412000"/>
            <a:ext cx="14022170" cy="4772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1DA5F-71C7-C24D-A60E-69D381002A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4000" y="9360000"/>
            <a:ext cx="3657957" cy="5408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600">
                <a:solidFill>
                  <a:srgbClr val="005336"/>
                </a:solidFill>
                <a:latin typeface="Helvetica" pitchFamily="2" charset="0"/>
              </a:defRPr>
            </a:lvl1pPr>
          </a:lstStyle>
          <a:p>
            <a:r>
              <a:rPr lang="en-IE"/>
              <a:t>06.11.19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6C108-9FF4-4247-BF63-31A399B9D0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21957" y="9360000"/>
            <a:ext cx="5486936" cy="5408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600">
                <a:solidFill>
                  <a:srgbClr val="005336"/>
                </a:solidFill>
                <a:latin typeface="Helvetica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FD07C-4D6A-8244-A552-36C15D64DC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08893" y="9360000"/>
            <a:ext cx="2983207" cy="5408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600">
                <a:solidFill>
                  <a:srgbClr val="005336"/>
                </a:solidFill>
                <a:latin typeface="Helvetica" pitchFamily="2" charset="0"/>
              </a:defRPr>
            </a:lvl1pPr>
          </a:lstStyle>
          <a:p>
            <a:fld id="{78BCC47E-4B7D-1647-9F80-3037E352F9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604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63" r:id="rId5"/>
    <p:sldLayoutId id="2147483657" r:id="rId6"/>
    <p:sldLayoutId id="2147483659" r:id="rId7"/>
    <p:sldLayoutId id="2147483660" r:id="rId8"/>
    <p:sldLayoutId id="2147483661" r:id="rId9"/>
    <p:sldLayoutId id="2147483654" r:id="rId10"/>
    <p:sldLayoutId id="2147483655" r:id="rId11"/>
    <p:sldLayoutId id="2147483658" r:id="rId12"/>
  </p:sldLayoutIdLst>
  <p:hf sldNum="0" hdr="0" ftr="0"/>
  <p:txStyles>
    <p:titleStyle>
      <a:lvl1pPr algn="l" defTabSz="1219342" rtl="0" eaLnBrk="1" latinLnBrk="0" hangingPunct="1">
        <a:lnSpc>
          <a:spcPct val="90000"/>
        </a:lnSpc>
        <a:spcBef>
          <a:spcPct val="0"/>
        </a:spcBef>
        <a:buNone/>
        <a:defRPr sz="4500" b="0" kern="1200">
          <a:solidFill>
            <a:srgbClr val="005336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304835" indent="-304835" algn="l" defTabSz="1219342" rtl="0" eaLnBrk="1" latinLnBrk="0" hangingPunct="1">
        <a:lnSpc>
          <a:spcPct val="90000"/>
        </a:lnSpc>
        <a:spcBef>
          <a:spcPts val="1334"/>
        </a:spcBef>
        <a:buFont typeface="Arial" panose="020B0604020202020204" pitchFamily="34" charset="0"/>
        <a:buChar char="•"/>
        <a:defRPr sz="2300" kern="1200">
          <a:solidFill>
            <a:srgbClr val="005336"/>
          </a:solidFill>
          <a:latin typeface="Helvetica" pitchFamily="2" charset="0"/>
          <a:ea typeface="+mn-ea"/>
          <a:cs typeface="+mn-cs"/>
        </a:defRPr>
      </a:lvl1pPr>
      <a:lvl2pPr marL="914506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00" kern="1200">
          <a:solidFill>
            <a:srgbClr val="005336"/>
          </a:solidFill>
          <a:latin typeface="Helvetica" pitchFamily="2" charset="0"/>
          <a:ea typeface="+mn-ea"/>
          <a:cs typeface="+mn-cs"/>
        </a:defRPr>
      </a:lvl2pPr>
      <a:lvl3pPr marL="1524178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00" kern="1200">
          <a:solidFill>
            <a:srgbClr val="005336"/>
          </a:solidFill>
          <a:latin typeface="Helvetica" pitchFamily="2" charset="0"/>
          <a:ea typeface="+mn-ea"/>
          <a:cs typeface="+mn-cs"/>
        </a:defRPr>
      </a:lvl3pPr>
      <a:lvl4pPr marL="2133849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00" kern="1200">
          <a:solidFill>
            <a:srgbClr val="005336"/>
          </a:solidFill>
          <a:latin typeface="Helvetica" pitchFamily="2" charset="0"/>
          <a:ea typeface="+mn-ea"/>
          <a:cs typeface="+mn-cs"/>
        </a:defRPr>
      </a:lvl4pPr>
      <a:lvl5pPr marL="2743520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00" kern="1200">
          <a:solidFill>
            <a:srgbClr val="005336"/>
          </a:solidFill>
          <a:latin typeface="Helvetica" pitchFamily="2" charset="0"/>
          <a:ea typeface="+mn-ea"/>
          <a:cs typeface="+mn-cs"/>
        </a:defRPr>
      </a:lvl5pPr>
      <a:lvl6pPr marL="3353191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862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534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2205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71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342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014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685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356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027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697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370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FCB0A-7993-BA4C-8272-98FAE8DB73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0714" y="3714664"/>
            <a:ext cx="13093146" cy="796487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IE" sz="5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SimSun" panose="02010600030101010101" pitchFamily="2" charset="-122"/>
              </a:rPr>
              <a:t>MSCA Workshop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94F361-F4D6-E44D-BA05-8CE0226C35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4596" y="6391315"/>
            <a:ext cx="10080000" cy="1908000"/>
          </a:xfrm>
        </p:spPr>
        <p:txBody>
          <a:bodyPr>
            <a:noAutofit/>
          </a:bodyPr>
          <a:lstStyle/>
          <a:p>
            <a:r>
              <a:rPr lang="en-IE" sz="4000" dirty="0"/>
              <a:t>Orla Muldoon</a:t>
            </a:r>
          </a:p>
          <a:p>
            <a:r>
              <a:rPr lang="en-IE" sz="4000" dirty="0"/>
              <a:t>Professor of Psychology, </a:t>
            </a:r>
          </a:p>
          <a:p>
            <a:r>
              <a:rPr lang="en-IE" sz="4000" dirty="0"/>
              <a:t>University of Limerick</a:t>
            </a:r>
          </a:p>
          <a:p>
            <a:endParaRPr lang="en-IE" sz="4000" dirty="0"/>
          </a:p>
          <a:p>
            <a:r>
              <a:rPr lang="en-IE" sz="4000" dirty="0">
                <a:solidFill>
                  <a:schemeClr val="bg1"/>
                </a:solidFill>
              </a:rPr>
              <a:t>    @orlamuldoon</a:t>
            </a:r>
          </a:p>
          <a:p>
            <a:endParaRPr lang="en-IE" sz="40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E82D8BC-9C11-ED66-88CD-7BB1CFA56D98}"/>
              </a:ext>
            </a:extLst>
          </p:cNvPr>
          <p:cNvSpPr txBox="1">
            <a:spLocks/>
          </p:cNvSpPr>
          <p:nvPr/>
        </p:nvSpPr>
        <p:spPr>
          <a:xfrm>
            <a:off x="2242226" y="4562348"/>
            <a:ext cx="12070122" cy="79648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12193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0" kern="120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BF0E82-2D18-767A-1036-E6512468E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709" y="9119890"/>
            <a:ext cx="947773" cy="84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17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D8DA7-D86A-6EAC-F8F2-842397607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711" y="1364799"/>
            <a:ext cx="5185208" cy="2400936"/>
          </a:xfrm>
        </p:spPr>
        <p:txBody>
          <a:bodyPr>
            <a:normAutofit/>
          </a:bodyPr>
          <a:lstStyle/>
          <a:p>
            <a:r>
              <a:rPr lang="en-IE" dirty="0"/>
              <a:t>Notes to Self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97CC1-38FA-47D7-BABD-D26D83AF9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711" y="3355772"/>
            <a:ext cx="5185210" cy="473857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E" sz="3600" dirty="0"/>
          </a:p>
          <a:p>
            <a:r>
              <a:rPr lang="en-IE" sz="3600" dirty="0"/>
              <a:t>Only supervise in your key area if interest</a:t>
            </a:r>
          </a:p>
          <a:p>
            <a:endParaRPr lang="en-IE" sz="3600" dirty="0"/>
          </a:p>
          <a:p>
            <a:r>
              <a:rPr lang="en-IE" sz="3600" dirty="0"/>
              <a:t>It is a lot of work</a:t>
            </a:r>
          </a:p>
          <a:p>
            <a:endParaRPr lang="en-IE" sz="36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D389AA0-C425-154D-39F6-E5D783C4E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55221" y="960644"/>
            <a:ext cx="8302367" cy="1044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3279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57CDF-C129-ACC3-F8A0-BF031ADBC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661982"/>
            <a:ext cx="14022170" cy="1042950"/>
          </a:xfrm>
        </p:spPr>
        <p:txBody>
          <a:bodyPr/>
          <a:lstStyle/>
          <a:p>
            <a:r>
              <a:rPr lang="en-IE" sz="6000" dirty="0"/>
              <a:t>A Winning Application</a:t>
            </a:r>
            <a:br>
              <a:rPr lang="en-IE" sz="4800" dirty="0"/>
            </a:b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19C07-97BD-5492-CC78-5DDE69D2F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2702341"/>
            <a:ext cx="7514857" cy="6412629"/>
          </a:xfrm>
        </p:spPr>
        <p:txBody>
          <a:bodyPr/>
          <a:lstStyle/>
          <a:p>
            <a:r>
              <a:rPr lang="en-IE" sz="4800" dirty="0"/>
              <a:t>The Right Candidate</a:t>
            </a:r>
          </a:p>
          <a:p>
            <a:pPr lvl="1"/>
            <a:r>
              <a:rPr lang="en-IE" sz="4800" dirty="0"/>
              <a:t>Expertise </a:t>
            </a:r>
          </a:p>
          <a:p>
            <a:pPr lvl="1"/>
            <a:r>
              <a:rPr lang="en-IE" sz="4800" dirty="0"/>
              <a:t>Track record </a:t>
            </a:r>
          </a:p>
          <a:p>
            <a:pPr lvl="1"/>
            <a:endParaRPr lang="en-IE" sz="4800" dirty="0"/>
          </a:p>
          <a:p>
            <a:pPr lvl="1"/>
            <a:r>
              <a:rPr lang="en-IE" sz="4800" dirty="0"/>
              <a:t>Shared Interests</a:t>
            </a:r>
          </a:p>
          <a:p>
            <a:pPr lvl="1"/>
            <a:r>
              <a:rPr lang="en-IE" sz="4800" dirty="0"/>
              <a:t>Clear contributions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8EA0F4-6CD8-A874-C25C-D71F04089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/>
              <a:t>06.11.19</a:t>
            </a:r>
            <a:endParaRPr lang="en-US"/>
          </a:p>
        </p:txBody>
      </p:sp>
      <p:pic>
        <p:nvPicPr>
          <p:cNvPr id="1026" name="Picture 2" descr="Delivering Your Best: Ability versus Willingness">
            <a:extLst>
              <a:ext uri="{FF2B5EF4-FFF2-40B4-BE49-F238E27FC236}">
                <a16:creationId xmlns:a16="http://schemas.microsoft.com/office/drawing/2014/main" id="{F6656CC0-CF90-884F-4474-BC1E555E1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257" y="1827447"/>
            <a:ext cx="8336331" cy="710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250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298C9-7ED6-453E-2553-8958EB0AB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/>
              <a:t>Find a Shared Vision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077BF4-9495-E9F7-08E3-2A80CAD85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/>
              <a:t>06.11.19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E8B0FA-D567-7EA9-1FCB-B295B5F4E30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117709" y="2412000"/>
            <a:ext cx="12584643" cy="6445420"/>
          </a:xfrm>
        </p:spPr>
        <p:txBody>
          <a:bodyPr/>
          <a:lstStyle/>
          <a:p>
            <a:endParaRPr lang="en-IE" dirty="0"/>
          </a:p>
          <a:p>
            <a:r>
              <a:rPr lang="en-IE" sz="2400" dirty="0"/>
              <a:t>Get your hands on a successful application in a closely related area.</a:t>
            </a:r>
          </a:p>
          <a:p>
            <a:endParaRPr lang="en-IE" sz="2400" dirty="0"/>
          </a:p>
          <a:p>
            <a:r>
              <a:rPr lang="en-IE" sz="2400" dirty="0"/>
              <a:t>Start lay abstract or outline: get the candidate to complete it and use it as a basis of a meeting.</a:t>
            </a:r>
          </a:p>
          <a:p>
            <a:endParaRPr lang="en-IE" sz="2400" dirty="0"/>
          </a:p>
          <a:p>
            <a:r>
              <a:rPr lang="en-IE" sz="2400" dirty="0"/>
              <a:t>Then review each section of the form in turn as it arrives.</a:t>
            </a:r>
          </a:p>
          <a:p>
            <a:endParaRPr lang="en-IE" sz="2400" dirty="0"/>
          </a:p>
          <a:p>
            <a:r>
              <a:rPr lang="en-IE" sz="2400" dirty="0"/>
              <a:t>Use CV and environment to highlight value of the match.</a:t>
            </a:r>
          </a:p>
          <a:p>
            <a:endParaRPr lang="en-IE" sz="2400" dirty="0"/>
          </a:p>
          <a:p>
            <a:r>
              <a:rPr lang="en-IE" sz="2400" dirty="0"/>
              <a:t>Make clear what you, the applicant and the host elsewhere if appropriate will gain from the match.</a:t>
            </a:r>
          </a:p>
          <a:p>
            <a:endParaRPr lang="en-IE" sz="2400" dirty="0"/>
          </a:p>
          <a:p>
            <a:r>
              <a:rPr lang="en-IE" sz="2400" dirty="0"/>
              <a:t>Trust your own judgment: beware of generic advise.</a:t>
            </a:r>
          </a:p>
          <a:p>
            <a:endParaRPr lang="en-IE" sz="2400" dirty="0"/>
          </a:p>
          <a:p>
            <a:r>
              <a:rPr lang="en-IE" sz="2400" dirty="0"/>
              <a:t>You are the scientific expert and mentor- you and the applicant need to be responsive to each others comments for the scientific proposal to develop and be fundable.</a:t>
            </a:r>
          </a:p>
        </p:txBody>
      </p:sp>
    </p:spTree>
    <p:extLst>
      <p:ext uri="{BB962C8B-B14F-4D97-AF65-F5344CB8AC3E}">
        <p14:creationId xmlns:p14="http://schemas.microsoft.com/office/powerpoint/2010/main" val="3786856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F4918-DD1F-054C-A4FB-2EAF57D39A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900" y="5362400"/>
            <a:ext cx="9928000" cy="1808233"/>
          </a:xfrm>
        </p:spPr>
        <p:txBody>
          <a:bodyPr>
            <a:normAutofit/>
          </a:bodyPr>
          <a:lstStyle/>
          <a:p>
            <a:br>
              <a:rPr lang="en-IE" sz="3200" dirty="0">
                <a:solidFill>
                  <a:schemeClr val="bg1"/>
                </a:solidFill>
              </a:rPr>
            </a:br>
            <a:br>
              <a:rPr lang="en-IE" sz="3200" dirty="0">
                <a:solidFill>
                  <a:schemeClr val="bg1"/>
                </a:solidFill>
              </a:rPr>
            </a:br>
            <a:r>
              <a:rPr lang="en-IE" sz="3200" dirty="0">
                <a:solidFill>
                  <a:schemeClr val="bg1"/>
                </a:solidFill>
              </a:rPr>
              <a:t>orla.muldoon@ul.ie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45FA02-4327-8C8D-DB22-D3B4AFDE6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8500" y="2836916"/>
            <a:ext cx="2075794" cy="207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021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L">
      <a:dk1>
        <a:srgbClr val="171616"/>
      </a:dk1>
      <a:lt1>
        <a:sysClr val="window" lastClr="FFFFFF"/>
      </a:lt1>
      <a:dk2>
        <a:srgbClr val="7F7F7F"/>
      </a:dk2>
      <a:lt2>
        <a:srgbClr val="E7E6E6"/>
      </a:lt2>
      <a:accent1>
        <a:srgbClr val="00B140"/>
      </a:accent1>
      <a:accent2>
        <a:srgbClr val="034638"/>
      </a:accent2>
      <a:accent3>
        <a:srgbClr val="00A3E0"/>
      </a:accent3>
      <a:accent4>
        <a:srgbClr val="FFC72C"/>
      </a:accent4>
      <a:accent5>
        <a:srgbClr val="E31C79"/>
      </a:accent5>
      <a:accent6>
        <a:srgbClr val="D45D00"/>
      </a:accent6>
      <a:hlink>
        <a:srgbClr val="00A3E0"/>
      </a:hlink>
      <a:folHlink>
        <a:srgbClr val="6F263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Presentation" id="{976E2B8D-249C-F549-ABF8-BDE5D4E94605}" vid="{29D2C429-AD03-7746-B0D3-EA6B789BED1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 xmlns="a25df97b-8ed4-46d7-8c64-1edfe469d015">To request a PowerPoint template specifically for your Faculty or Division, please contact niamh.browne@ul.ie </Information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E796E1D1F76C4389B3606224D1A4FB" ma:contentTypeVersion="5" ma:contentTypeDescription="Create a new document." ma:contentTypeScope="" ma:versionID="ca547bcc530570a1c469b9b694e54bd6">
  <xsd:schema xmlns:xsd="http://www.w3.org/2001/XMLSchema" xmlns:xs="http://www.w3.org/2001/XMLSchema" xmlns:p="http://schemas.microsoft.com/office/2006/metadata/properties" xmlns:ns2="a25df97b-8ed4-46d7-8c64-1edfe469d015" targetNamespace="http://schemas.microsoft.com/office/2006/metadata/properties" ma:root="true" ma:fieldsID="2c1168f99c302692d09c9e32a73c36a6" ns2:_="">
    <xsd:import namespace="a25df97b-8ed4-46d7-8c64-1edfe469d01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Inform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5df97b-8ed4-46d7-8c64-1edfe469d0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Information" ma:index="10" nillable="true" ma:displayName="Information" ma:format="Dropdown" ma:internalName="Information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9FACF9D-0C05-4194-85D4-6C541ECE26D9}">
  <ds:schemaRefs>
    <ds:schemaRef ds:uri="http://purl.org/dc/elements/1.1/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infopath/2007/PartnerControls"/>
    <ds:schemaRef ds:uri="a25df97b-8ed4-46d7-8c64-1edfe469d015"/>
  </ds:schemaRefs>
</ds:datastoreItem>
</file>

<file path=customXml/itemProps2.xml><?xml version="1.0" encoding="utf-8"?>
<ds:datastoreItem xmlns:ds="http://schemas.openxmlformats.org/officeDocument/2006/customXml" ds:itemID="{F38493F7-052D-473B-98FE-7B71D8BC910E}">
  <ds:schemaRefs>
    <ds:schemaRef ds:uri="a25df97b-8ed4-46d7-8c64-1edfe469d01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3BF6536-FD5C-4FBB-A07E-F186AB83E9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Presentation</Template>
  <TotalTime>0</TotalTime>
  <Words>177</Words>
  <Application>Microsoft Office PowerPoint</Application>
  <PresentationFormat>Custom</PresentationFormat>
  <Paragraphs>36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Georgia</vt:lpstr>
      <vt:lpstr>Helvetica</vt:lpstr>
      <vt:lpstr>Times New Roman</vt:lpstr>
      <vt:lpstr>Office Theme</vt:lpstr>
      <vt:lpstr>MSCA Workshop </vt:lpstr>
      <vt:lpstr>Notes to Self</vt:lpstr>
      <vt:lpstr>A Winning Application </vt:lpstr>
      <vt:lpstr>Find a Shared Vision</vt:lpstr>
      <vt:lpstr>  orla.muldoon@ul.ie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 in Ukraine: social identity, trauma and growth Research among Ukrainian refugees in Ireland</dc:title>
  <dc:creator>Magdalena.Skrodzka</dc:creator>
  <cp:lastModifiedBy>Jane Carrigan</cp:lastModifiedBy>
  <cp:revision>4</cp:revision>
  <dcterms:created xsi:type="dcterms:W3CDTF">2023-02-20T13:01:30Z</dcterms:created>
  <dcterms:modified xsi:type="dcterms:W3CDTF">2023-03-23T18:10:38Z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0x01010093E796E1D1F76C4389B3606224D1A4FB</vt:lpwstr>
  </property>
</Properties>
</file>