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0" r:id="rId4"/>
    <p:sldId id="264" r:id="rId5"/>
    <p:sldId id="258" r:id="rId6"/>
    <p:sldId id="259" r:id="rId7"/>
    <p:sldId id="260" r:id="rId8"/>
    <p:sldId id="269" r:id="rId9"/>
    <p:sldId id="266" r:id="rId10"/>
    <p:sldId id="267" r:id="rId11"/>
    <p:sldId id="268" r:id="rId12"/>
    <p:sldId id="273"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8CC"/>
    <a:srgbClr val="F9B268"/>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7C7503-8AC3-4E63-B279-5365D9907844}" type="doc">
      <dgm:prSet loTypeId="urn:microsoft.com/office/officeart/2008/layout/CircleAccentTimeline" loCatId="process" qsTypeId="urn:microsoft.com/office/officeart/2005/8/quickstyle/simple1" qsCatId="simple" csTypeId="urn:microsoft.com/office/officeart/2005/8/colors/colorful1" csCatId="colorful" phldr="1"/>
      <dgm:spPr/>
      <dgm:t>
        <a:bodyPr/>
        <a:lstStyle/>
        <a:p>
          <a:endParaRPr lang="en-US"/>
        </a:p>
      </dgm:t>
    </dgm:pt>
    <dgm:pt modelId="{898737FC-6523-44DD-9444-C4C858E6FF78}">
      <dgm:prSet phldrT="[Text]"/>
      <dgm:spPr/>
      <dgm:t>
        <a:bodyPr/>
        <a:lstStyle/>
        <a:p>
          <a:r>
            <a:rPr lang="en-US" dirty="0"/>
            <a:t>First MSCA Application (2018)</a:t>
          </a:r>
        </a:p>
      </dgm:t>
    </dgm:pt>
    <dgm:pt modelId="{5EC0353B-CA05-42A9-B6EE-2A6C2C8BEF6F}" type="parTrans" cxnId="{7FB967EE-BF36-44CD-AB57-7FCE74C3FE4E}">
      <dgm:prSet/>
      <dgm:spPr/>
      <dgm:t>
        <a:bodyPr/>
        <a:lstStyle/>
        <a:p>
          <a:endParaRPr lang="en-US"/>
        </a:p>
      </dgm:t>
    </dgm:pt>
    <dgm:pt modelId="{51A12514-7B28-4A22-A536-F126CE751555}" type="sibTrans" cxnId="{7FB967EE-BF36-44CD-AB57-7FCE74C3FE4E}">
      <dgm:prSet/>
      <dgm:spPr/>
      <dgm:t>
        <a:bodyPr/>
        <a:lstStyle/>
        <a:p>
          <a:endParaRPr lang="en-US"/>
        </a:p>
      </dgm:t>
    </dgm:pt>
    <dgm:pt modelId="{879F7F7F-0D43-4E44-9A6B-7C0170483A25}">
      <dgm:prSet phldrT="[Text]"/>
      <dgm:spPr/>
      <dgm:t>
        <a:bodyPr/>
        <a:lstStyle/>
        <a:p>
          <a:r>
            <a:rPr lang="en-US" dirty="0"/>
            <a:t>Score: 80  </a:t>
          </a:r>
        </a:p>
      </dgm:t>
    </dgm:pt>
    <dgm:pt modelId="{57E2494B-2B84-4D42-B316-A34C1A05DD58}" type="parTrans" cxnId="{D66873B6-F78D-4894-BFB1-BC36C1275472}">
      <dgm:prSet/>
      <dgm:spPr/>
      <dgm:t>
        <a:bodyPr/>
        <a:lstStyle/>
        <a:p>
          <a:endParaRPr lang="en-US"/>
        </a:p>
      </dgm:t>
    </dgm:pt>
    <dgm:pt modelId="{853A0D3F-891F-4AF2-874F-0C895E95B9EA}" type="sibTrans" cxnId="{D66873B6-F78D-4894-BFB1-BC36C1275472}">
      <dgm:prSet/>
      <dgm:spPr/>
      <dgm:t>
        <a:bodyPr/>
        <a:lstStyle/>
        <a:p>
          <a:endParaRPr lang="en-US"/>
        </a:p>
      </dgm:t>
    </dgm:pt>
    <dgm:pt modelId="{1D1FE241-29F2-4640-A726-8A9F6E3F5805}">
      <dgm:prSet phldrT="[Text]"/>
      <dgm:spPr/>
      <dgm:t>
        <a:bodyPr/>
        <a:lstStyle/>
        <a:p>
          <a:r>
            <a:rPr lang="en-US" dirty="0"/>
            <a:t>Second MSCA Application (2020)</a:t>
          </a:r>
        </a:p>
      </dgm:t>
    </dgm:pt>
    <dgm:pt modelId="{C2E9DE18-8222-471E-BE82-5159A3EE1EA9}" type="parTrans" cxnId="{F2FD79FB-18E3-4F91-8A23-90939EB5152D}">
      <dgm:prSet/>
      <dgm:spPr/>
      <dgm:t>
        <a:bodyPr/>
        <a:lstStyle/>
        <a:p>
          <a:endParaRPr lang="en-US"/>
        </a:p>
      </dgm:t>
    </dgm:pt>
    <dgm:pt modelId="{62AF9E15-ADE3-41C7-B357-EBF5213C584E}" type="sibTrans" cxnId="{F2FD79FB-18E3-4F91-8A23-90939EB5152D}">
      <dgm:prSet/>
      <dgm:spPr/>
      <dgm:t>
        <a:bodyPr/>
        <a:lstStyle/>
        <a:p>
          <a:endParaRPr lang="en-US"/>
        </a:p>
      </dgm:t>
    </dgm:pt>
    <dgm:pt modelId="{3025A8D9-AFAD-4E16-9010-AC8E4495081E}">
      <dgm:prSet phldrT="[Text]"/>
      <dgm:spPr/>
      <dgm:t>
        <a:bodyPr/>
        <a:lstStyle/>
        <a:p>
          <a:r>
            <a:rPr lang="en-US" dirty="0"/>
            <a:t>Score: 98.8</a:t>
          </a:r>
        </a:p>
      </dgm:t>
    </dgm:pt>
    <dgm:pt modelId="{CBC862E9-0CF5-48AD-ADD3-31F1ABF86484}" type="parTrans" cxnId="{B5D9B57C-A885-41F1-90B6-EC4B2700DA89}">
      <dgm:prSet/>
      <dgm:spPr/>
      <dgm:t>
        <a:bodyPr/>
        <a:lstStyle/>
        <a:p>
          <a:endParaRPr lang="en-US"/>
        </a:p>
      </dgm:t>
    </dgm:pt>
    <dgm:pt modelId="{ABDD07CC-D621-400A-9ACA-56EF7C5AB9F8}" type="sibTrans" cxnId="{B5D9B57C-A885-41F1-90B6-EC4B2700DA89}">
      <dgm:prSet/>
      <dgm:spPr/>
      <dgm:t>
        <a:bodyPr/>
        <a:lstStyle/>
        <a:p>
          <a:endParaRPr lang="en-US"/>
        </a:p>
      </dgm:t>
    </dgm:pt>
    <dgm:pt modelId="{5896E920-59C1-4FAC-879E-5AEA054A7FB8}">
      <dgm:prSet phldrT="[Text]"/>
      <dgm:spPr/>
      <dgm:t>
        <a:bodyPr/>
        <a:lstStyle/>
        <a:p>
          <a:r>
            <a:rPr lang="en-US" dirty="0"/>
            <a:t>Completed PhD</a:t>
          </a:r>
        </a:p>
      </dgm:t>
    </dgm:pt>
    <dgm:pt modelId="{ACAE18B2-4FFD-48C2-A7D8-7C2A10F65D36}" type="parTrans" cxnId="{5415370A-C664-49C3-B69C-B765912FEDD2}">
      <dgm:prSet/>
      <dgm:spPr/>
      <dgm:t>
        <a:bodyPr/>
        <a:lstStyle/>
        <a:p>
          <a:endParaRPr lang="en-US"/>
        </a:p>
      </dgm:t>
    </dgm:pt>
    <dgm:pt modelId="{45C9D9BD-306F-4658-A7D5-A1648FFF91BF}" type="sibTrans" cxnId="{5415370A-C664-49C3-B69C-B765912FEDD2}">
      <dgm:prSet/>
      <dgm:spPr/>
      <dgm:t>
        <a:bodyPr/>
        <a:lstStyle/>
        <a:p>
          <a:endParaRPr lang="en-US"/>
        </a:p>
      </dgm:t>
    </dgm:pt>
    <dgm:pt modelId="{2D98D59D-69C8-4F99-8F97-7E1C6DD2F2A9}">
      <dgm:prSet phldrT="[Text]"/>
      <dgm:spPr/>
      <dgm:t>
        <a:bodyPr/>
        <a:lstStyle/>
        <a:p>
          <a:r>
            <a:rPr lang="en-US" dirty="0"/>
            <a:t>Started Postdoc</a:t>
          </a:r>
        </a:p>
      </dgm:t>
    </dgm:pt>
    <dgm:pt modelId="{DBA951E7-0094-4F2B-95B7-C39A64551D59}" type="parTrans" cxnId="{59E49BFC-7E09-456A-A329-EF0BD85BE1E6}">
      <dgm:prSet/>
      <dgm:spPr/>
      <dgm:t>
        <a:bodyPr/>
        <a:lstStyle/>
        <a:p>
          <a:endParaRPr lang="en-US"/>
        </a:p>
      </dgm:t>
    </dgm:pt>
    <dgm:pt modelId="{8F4EF7BC-74E1-4987-B77C-8F4145537351}" type="sibTrans" cxnId="{59E49BFC-7E09-456A-A329-EF0BD85BE1E6}">
      <dgm:prSet/>
      <dgm:spPr/>
      <dgm:t>
        <a:bodyPr/>
        <a:lstStyle/>
        <a:p>
          <a:endParaRPr lang="en-US"/>
        </a:p>
      </dgm:t>
    </dgm:pt>
    <dgm:pt modelId="{9C39D199-A013-4831-9A26-7EB54CDF3CF0}" type="pres">
      <dgm:prSet presAssocID="{897C7503-8AC3-4E63-B279-5365D9907844}" presName="Name0" presStyleCnt="0">
        <dgm:presLayoutVars>
          <dgm:dir/>
        </dgm:presLayoutVars>
      </dgm:prSet>
      <dgm:spPr/>
    </dgm:pt>
    <dgm:pt modelId="{3761E48F-124B-48CE-9553-8E8D22A33CF0}" type="pres">
      <dgm:prSet presAssocID="{898737FC-6523-44DD-9444-C4C858E6FF78}" presName="parComposite" presStyleCnt="0"/>
      <dgm:spPr/>
    </dgm:pt>
    <dgm:pt modelId="{21E7F815-038A-43C3-9E1C-6021765A2EA6}" type="pres">
      <dgm:prSet presAssocID="{898737FC-6523-44DD-9444-C4C858E6FF78}" presName="parBigCircle" presStyleLbl="node0" presStyleIdx="0" presStyleCnt="4"/>
      <dgm:spPr>
        <a:solidFill>
          <a:srgbClr val="0070C0"/>
        </a:solidFill>
      </dgm:spPr>
    </dgm:pt>
    <dgm:pt modelId="{79496F5B-BD6E-4CD7-9D70-DA22562C1356}" type="pres">
      <dgm:prSet presAssocID="{898737FC-6523-44DD-9444-C4C858E6FF78}" presName="parTx" presStyleLbl="revTx" presStyleIdx="0" presStyleCnt="8"/>
      <dgm:spPr/>
    </dgm:pt>
    <dgm:pt modelId="{C9384D78-E9F9-4FF3-8725-A5F27CC018FF}" type="pres">
      <dgm:prSet presAssocID="{898737FC-6523-44DD-9444-C4C858E6FF78}" presName="bSpace" presStyleCnt="0"/>
      <dgm:spPr/>
    </dgm:pt>
    <dgm:pt modelId="{05AE4B27-6C53-4ABD-8C2F-0805B2E6F917}" type="pres">
      <dgm:prSet presAssocID="{898737FC-6523-44DD-9444-C4C858E6FF78}" presName="parBackupNorm" presStyleCnt="0"/>
      <dgm:spPr/>
    </dgm:pt>
    <dgm:pt modelId="{09456E2A-40DF-41C6-AC87-4C66D5FBEB74}" type="pres">
      <dgm:prSet presAssocID="{51A12514-7B28-4A22-A536-F126CE751555}" presName="parSpace" presStyleCnt="0"/>
      <dgm:spPr/>
    </dgm:pt>
    <dgm:pt modelId="{E7AA6101-35F4-4E9B-8F46-2B978487526C}" type="pres">
      <dgm:prSet presAssocID="{879F7F7F-0D43-4E44-9A6B-7C0170483A25}" presName="desBackupLeftNorm" presStyleCnt="0"/>
      <dgm:spPr/>
    </dgm:pt>
    <dgm:pt modelId="{723D0B41-0291-4699-86CF-EB7ED30D39EA}" type="pres">
      <dgm:prSet presAssocID="{879F7F7F-0D43-4E44-9A6B-7C0170483A25}" presName="desComposite" presStyleCnt="0"/>
      <dgm:spPr/>
    </dgm:pt>
    <dgm:pt modelId="{1F50AFE1-77D7-4764-B39E-D929328EAE17}" type="pres">
      <dgm:prSet presAssocID="{879F7F7F-0D43-4E44-9A6B-7C0170483A25}" presName="desCircle" presStyleLbl="node1" presStyleIdx="0" presStyleCnt="2"/>
      <dgm:spPr/>
    </dgm:pt>
    <dgm:pt modelId="{E6FEC70E-B6D2-43A9-9654-4C4D5395B53F}" type="pres">
      <dgm:prSet presAssocID="{879F7F7F-0D43-4E44-9A6B-7C0170483A25}" presName="chTx" presStyleLbl="revTx" presStyleIdx="1" presStyleCnt="8"/>
      <dgm:spPr/>
    </dgm:pt>
    <dgm:pt modelId="{4D683751-3545-45EB-A060-85A536CECC9F}" type="pres">
      <dgm:prSet presAssocID="{879F7F7F-0D43-4E44-9A6B-7C0170483A25}" presName="desTx" presStyleLbl="revTx" presStyleIdx="2" presStyleCnt="8">
        <dgm:presLayoutVars>
          <dgm:bulletEnabled val="1"/>
        </dgm:presLayoutVars>
      </dgm:prSet>
      <dgm:spPr/>
    </dgm:pt>
    <dgm:pt modelId="{C220EDE5-D1D1-4F0D-AC6F-B90EDF8EAFC4}" type="pres">
      <dgm:prSet presAssocID="{879F7F7F-0D43-4E44-9A6B-7C0170483A25}" presName="desBackupRightNorm" presStyleCnt="0"/>
      <dgm:spPr/>
    </dgm:pt>
    <dgm:pt modelId="{AA3ACE81-C275-4A10-9D05-1A3BF8150A67}" type="pres">
      <dgm:prSet presAssocID="{853A0D3F-891F-4AF2-874F-0C895E95B9EA}" presName="desSpace" presStyleCnt="0"/>
      <dgm:spPr/>
    </dgm:pt>
    <dgm:pt modelId="{BFB826FA-7A77-4973-9B88-3124C81AE1E0}" type="pres">
      <dgm:prSet presAssocID="{5896E920-59C1-4FAC-879E-5AEA054A7FB8}" presName="parComposite" presStyleCnt="0"/>
      <dgm:spPr/>
    </dgm:pt>
    <dgm:pt modelId="{9841FCE9-59C6-4B89-8591-04EB4912F9A1}" type="pres">
      <dgm:prSet presAssocID="{5896E920-59C1-4FAC-879E-5AEA054A7FB8}" presName="parBigCircle" presStyleLbl="node0" presStyleIdx="1" presStyleCnt="4"/>
      <dgm:spPr/>
    </dgm:pt>
    <dgm:pt modelId="{05AA2EE4-6998-4EF6-8492-DDFF084D8F17}" type="pres">
      <dgm:prSet presAssocID="{5896E920-59C1-4FAC-879E-5AEA054A7FB8}" presName="parTx" presStyleLbl="revTx" presStyleIdx="3" presStyleCnt="8"/>
      <dgm:spPr/>
    </dgm:pt>
    <dgm:pt modelId="{05B9ED7F-6817-494F-9D26-802C0B137F1C}" type="pres">
      <dgm:prSet presAssocID="{5896E920-59C1-4FAC-879E-5AEA054A7FB8}" presName="bSpace" presStyleCnt="0"/>
      <dgm:spPr/>
    </dgm:pt>
    <dgm:pt modelId="{BB5505DB-3B6B-45DF-875A-1F390EEBE640}" type="pres">
      <dgm:prSet presAssocID="{5896E920-59C1-4FAC-879E-5AEA054A7FB8}" presName="parBackupNorm" presStyleCnt="0"/>
      <dgm:spPr/>
    </dgm:pt>
    <dgm:pt modelId="{C68E4D59-3DBE-4A40-89A9-9047E1576764}" type="pres">
      <dgm:prSet presAssocID="{45C9D9BD-306F-4658-A7D5-A1648FFF91BF}" presName="parSpace" presStyleCnt="0"/>
      <dgm:spPr/>
    </dgm:pt>
    <dgm:pt modelId="{E84CB16C-4C08-49F7-818E-2C4522543858}" type="pres">
      <dgm:prSet presAssocID="{2D98D59D-69C8-4F99-8F97-7E1C6DD2F2A9}" presName="parComposite" presStyleCnt="0"/>
      <dgm:spPr/>
    </dgm:pt>
    <dgm:pt modelId="{19E433A9-42EE-4F11-96C6-4C6EC6038FF4}" type="pres">
      <dgm:prSet presAssocID="{2D98D59D-69C8-4F99-8F97-7E1C6DD2F2A9}" presName="parBigCircle" presStyleLbl="node0" presStyleIdx="2" presStyleCnt="4"/>
      <dgm:spPr/>
    </dgm:pt>
    <dgm:pt modelId="{A928CDB2-AB7B-4A41-98FB-60F8025BC911}" type="pres">
      <dgm:prSet presAssocID="{2D98D59D-69C8-4F99-8F97-7E1C6DD2F2A9}" presName="parTx" presStyleLbl="revTx" presStyleIdx="4" presStyleCnt="8"/>
      <dgm:spPr/>
    </dgm:pt>
    <dgm:pt modelId="{F5D159DD-A064-4533-B573-054934DECF5B}" type="pres">
      <dgm:prSet presAssocID="{2D98D59D-69C8-4F99-8F97-7E1C6DD2F2A9}" presName="bSpace" presStyleCnt="0"/>
      <dgm:spPr/>
    </dgm:pt>
    <dgm:pt modelId="{2295AF08-D7A6-44AB-9E84-12160131AE6A}" type="pres">
      <dgm:prSet presAssocID="{2D98D59D-69C8-4F99-8F97-7E1C6DD2F2A9}" presName="parBackupNorm" presStyleCnt="0"/>
      <dgm:spPr/>
    </dgm:pt>
    <dgm:pt modelId="{E7B9AB0B-D900-4851-9FB1-F655A5A09064}" type="pres">
      <dgm:prSet presAssocID="{8F4EF7BC-74E1-4987-B77C-8F4145537351}" presName="parSpace" presStyleCnt="0"/>
      <dgm:spPr/>
    </dgm:pt>
    <dgm:pt modelId="{ABDDA82A-2B56-41AB-9FAC-9821E01FA801}" type="pres">
      <dgm:prSet presAssocID="{1D1FE241-29F2-4640-A726-8A9F6E3F5805}" presName="parComposite" presStyleCnt="0"/>
      <dgm:spPr/>
    </dgm:pt>
    <dgm:pt modelId="{B60D44CC-B70E-4EC6-8445-9B6B8112FD7D}" type="pres">
      <dgm:prSet presAssocID="{1D1FE241-29F2-4640-A726-8A9F6E3F5805}" presName="parBigCircle" presStyleLbl="node0" presStyleIdx="3" presStyleCnt="4"/>
      <dgm:spPr>
        <a:solidFill>
          <a:srgbClr val="0070C0"/>
        </a:solidFill>
      </dgm:spPr>
    </dgm:pt>
    <dgm:pt modelId="{F1A41960-7B3F-4E05-AFFC-6C7D687C76F5}" type="pres">
      <dgm:prSet presAssocID="{1D1FE241-29F2-4640-A726-8A9F6E3F5805}" presName="parTx" presStyleLbl="revTx" presStyleIdx="5" presStyleCnt="8"/>
      <dgm:spPr/>
    </dgm:pt>
    <dgm:pt modelId="{AAF560A5-E684-423C-BFE9-86F57FDFAC8F}" type="pres">
      <dgm:prSet presAssocID="{1D1FE241-29F2-4640-A726-8A9F6E3F5805}" presName="bSpace" presStyleCnt="0"/>
      <dgm:spPr/>
    </dgm:pt>
    <dgm:pt modelId="{2BE408F8-DF77-4ABE-9509-30885785F106}" type="pres">
      <dgm:prSet presAssocID="{1D1FE241-29F2-4640-A726-8A9F6E3F5805}" presName="parBackupNorm" presStyleCnt="0"/>
      <dgm:spPr/>
    </dgm:pt>
    <dgm:pt modelId="{E19D8559-630A-4604-A170-095B0A714E78}" type="pres">
      <dgm:prSet presAssocID="{62AF9E15-ADE3-41C7-B357-EBF5213C584E}" presName="parSpace" presStyleCnt="0"/>
      <dgm:spPr/>
    </dgm:pt>
    <dgm:pt modelId="{A0E76782-0483-4D51-9DF6-183546F6C3C1}" type="pres">
      <dgm:prSet presAssocID="{3025A8D9-AFAD-4E16-9010-AC8E4495081E}" presName="desBackupLeftNorm" presStyleCnt="0"/>
      <dgm:spPr/>
    </dgm:pt>
    <dgm:pt modelId="{C9628542-9232-4498-8F23-1016E228C912}" type="pres">
      <dgm:prSet presAssocID="{3025A8D9-AFAD-4E16-9010-AC8E4495081E}" presName="desComposite" presStyleCnt="0"/>
      <dgm:spPr/>
    </dgm:pt>
    <dgm:pt modelId="{A4056B4F-8888-4D48-A670-55664BC54325}" type="pres">
      <dgm:prSet presAssocID="{3025A8D9-AFAD-4E16-9010-AC8E4495081E}" presName="desCircle" presStyleLbl="node1" presStyleIdx="1" presStyleCnt="2"/>
      <dgm:spPr>
        <a:solidFill>
          <a:schemeClr val="accent4">
            <a:lumMod val="75000"/>
          </a:schemeClr>
        </a:solidFill>
      </dgm:spPr>
    </dgm:pt>
    <dgm:pt modelId="{B347E6DF-C167-4627-81EB-E9B2F4E37E6D}" type="pres">
      <dgm:prSet presAssocID="{3025A8D9-AFAD-4E16-9010-AC8E4495081E}" presName="chTx" presStyleLbl="revTx" presStyleIdx="6" presStyleCnt="8"/>
      <dgm:spPr/>
    </dgm:pt>
    <dgm:pt modelId="{88FF6A90-94A0-484A-939C-69C2E06981EB}" type="pres">
      <dgm:prSet presAssocID="{3025A8D9-AFAD-4E16-9010-AC8E4495081E}" presName="desTx" presStyleLbl="revTx" presStyleIdx="7" presStyleCnt="8">
        <dgm:presLayoutVars>
          <dgm:bulletEnabled val="1"/>
        </dgm:presLayoutVars>
      </dgm:prSet>
      <dgm:spPr/>
    </dgm:pt>
    <dgm:pt modelId="{89CF8299-E244-493B-9BCD-48315D092C5D}" type="pres">
      <dgm:prSet presAssocID="{3025A8D9-AFAD-4E16-9010-AC8E4495081E}" presName="desBackupRightNorm" presStyleCnt="0"/>
      <dgm:spPr/>
    </dgm:pt>
    <dgm:pt modelId="{14AD82AB-43BD-49C4-8804-4B0504E14F9A}" type="pres">
      <dgm:prSet presAssocID="{ABDD07CC-D621-400A-9ACA-56EF7C5AB9F8}" presName="desSpace" presStyleCnt="0"/>
      <dgm:spPr/>
    </dgm:pt>
  </dgm:ptLst>
  <dgm:cxnLst>
    <dgm:cxn modelId="{5415370A-C664-49C3-B69C-B765912FEDD2}" srcId="{897C7503-8AC3-4E63-B279-5365D9907844}" destId="{5896E920-59C1-4FAC-879E-5AEA054A7FB8}" srcOrd="1" destOrd="0" parTransId="{ACAE18B2-4FFD-48C2-A7D8-7C2A10F65D36}" sibTransId="{45C9D9BD-306F-4658-A7D5-A1648FFF91BF}"/>
    <dgm:cxn modelId="{DCEDA042-86D0-4A37-91A6-FDA1E81E9814}" type="presOf" srcId="{1D1FE241-29F2-4640-A726-8A9F6E3F5805}" destId="{F1A41960-7B3F-4E05-AFFC-6C7D687C76F5}" srcOrd="0" destOrd="0" presId="urn:microsoft.com/office/officeart/2008/layout/CircleAccentTimeline"/>
    <dgm:cxn modelId="{77627C69-CAAA-498D-9CC7-8F02CD335731}" type="presOf" srcId="{3025A8D9-AFAD-4E16-9010-AC8E4495081E}" destId="{B347E6DF-C167-4627-81EB-E9B2F4E37E6D}" srcOrd="0" destOrd="0" presId="urn:microsoft.com/office/officeart/2008/layout/CircleAccentTimeline"/>
    <dgm:cxn modelId="{AE3C727B-5E42-4A3E-8230-644BF7F6E690}" type="presOf" srcId="{897C7503-8AC3-4E63-B279-5365D9907844}" destId="{9C39D199-A013-4831-9A26-7EB54CDF3CF0}" srcOrd="0" destOrd="0" presId="urn:microsoft.com/office/officeart/2008/layout/CircleAccentTimeline"/>
    <dgm:cxn modelId="{B5D9B57C-A885-41F1-90B6-EC4B2700DA89}" srcId="{1D1FE241-29F2-4640-A726-8A9F6E3F5805}" destId="{3025A8D9-AFAD-4E16-9010-AC8E4495081E}" srcOrd="0" destOrd="0" parTransId="{CBC862E9-0CF5-48AD-ADD3-31F1ABF86484}" sibTransId="{ABDD07CC-D621-400A-9ACA-56EF7C5AB9F8}"/>
    <dgm:cxn modelId="{278393AF-F4D1-4B16-B7AC-54A591FAF107}" type="presOf" srcId="{898737FC-6523-44DD-9444-C4C858E6FF78}" destId="{79496F5B-BD6E-4CD7-9D70-DA22562C1356}" srcOrd="0" destOrd="0" presId="urn:microsoft.com/office/officeart/2008/layout/CircleAccentTimeline"/>
    <dgm:cxn modelId="{FC830BB1-2FF5-4378-B557-25D80F1977F6}" type="presOf" srcId="{2D98D59D-69C8-4F99-8F97-7E1C6DD2F2A9}" destId="{A928CDB2-AB7B-4A41-98FB-60F8025BC911}" srcOrd="0" destOrd="0" presId="urn:microsoft.com/office/officeart/2008/layout/CircleAccentTimeline"/>
    <dgm:cxn modelId="{E0798BB1-C0F7-4AAD-9FAC-F3DA0901AFB8}" type="presOf" srcId="{879F7F7F-0D43-4E44-9A6B-7C0170483A25}" destId="{E6FEC70E-B6D2-43A9-9654-4C4D5395B53F}" srcOrd="0" destOrd="0" presId="urn:microsoft.com/office/officeart/2008/layout/CircleAccentTimeline"/>
    <dgm:cxn modelId="{D66873B6-F78D-4894-BFB1-BC36C1275472}" srcId="{898737FC-6523-44DD-9444-C4C858E6FF78}" destId="{879F7F7F-0D43-4E44-9A6B-7C0170483A25}" srcOrd="0" destOrd="0" parTransId="{57E2494B-2B84-4D42-B316-A34C1A05DD58}" sibTransId="{853A0D3F-891F-4AF2-874F-0C895E95B9EA}"/>
    <dgm:cxn modelId="{826356C2-9970-4395-8B59-C626C89C0482}" type="presOf" srcId="{5896E920-59C1-4FAC-879E-5AEA054A7FB8}" destId="{05AA2EE4-6998-4EF6-8492-DDFF084D8F17}" srcOrd="0" destOrd="0" presId="urn:microsoft.com/office/officeart/2008/layout/CircleAccentTimeline"/>
    <dgm:cxn modelId="{7FB967EE-BF36-44CD-AB57-7FCE74C3FE4E}" srcId="{897C7503-8AC3-4E63-B279-5365D9907844}" destId="{898737FC-6523-44DD-9444-C4C858E6FF78}" srcOrd="0" destOrd="0" parTransId="{5EC0353B-CA05-42A9-B6EE-2A6C2C8BEF6F}" sibTransId="{51A12514-7B28-4A22-A536-F126CE751555}"/>
    <dgm:cxn modelId="{F2FD79FB-18E3-4F91-8A23-90939EB5152D}" srcId="{897C7503-8AC3-4E63-B279-5365D9907844}" destId="{1D1FE241-29F2-4640-A726-8A9F6E3F5805}" srcOrd="3" destOrd="0" parTransId="{C2E9DE18-8222-471E-BE82-5159A3EE1EA9}" sibTransId="{62AF9E15-ADE3-41C7-B357-EBF5213C584E}"/>
    <dgm:cxn modelId="{59E49BFC-7E09-456A-A329-EF0BD85BE1E6}" srcId="{897C7503-8AC3-4E63-B279-5365D9907844}" destId="{2D98D59D-69C8-4F99-8F97-7E1C6DD2F2A9}" srcOrd="2" destOrd="0" parTransId="{DBA951E7-0094-4F2B-95B7-C39A64551D59}" sibTransId="{8F4EF7BC-74E1-4987-B77C-8F4145537351}"/>
    <dgm:cxn modelId="{CB8A2729-57FB-4869-9E9D-3CAB6F3A7EF5}" type="presParOf" srcId="{9C39D199-A013-4831-9A26-7EB54CDF3CF0}" destId="{3761E48F-124B-48CE-9553-8E8D22A33CF0}" srcOrd="0" destOrd="0" presId="urn:microsoft.com/office/officeart/2008/layout/CircleAccentTimeline"/>
    <dgm:cxn modelId="{4AF2A2D4-2706-4F71-A18F-A6A0024B7F52}" type="presParOf" srcId="{3761E48F-124B-48CE-9553-8E8D22A33CF0}" destId="{21E7F815-038A-43C3-9E1C-6021765A2EA6}" srcOrd="0" destOrd="0" presId="urn:microsoft.com/office/officeart/2008/layout/CircleAccentTimeline"/>
    <dgm:cxn modelId="{614D532A-57A4-4180-86B7-E742EB6E1235}" type="presParOf" srcId="{3761E48F-124B-48CE-9553-8E8D22A33CF0}" destId="{79496F5B-BD6E-4CD7-9D70-DA22562C1356}" srcOrd="1" destOrd="0" presId="urn:microsoft.com/office/officeart/2008/layout/CircleAccentTimeline"/>
    <dgm:cxn modelId="{9BE6F1EF-B985-4D17-8EA7-41951E01D954}" type="presParOf" srcId="{3761E48F-124B-48CE-9553-8E8D22A33CF0}" destId="{C9384D78-E9F9-4FF3-8725-A5F27CC018FF}" srcOrd="2" destOrd="0" presId="urn:microsoft.com/office/officeart/2008/layout/CircleAccentTimeline"/>
    <dgm:cxn modelId="{3B73C8C6-E6F3-4217-A65C-956DEB0DA3FD}" type="presParOf" srcId="{9C39D199-A013-4831-9A26-7EB54CDF3CF0}" destId="{05AE4B27-6C53-4ABD-8C2F-0805B2E6F917}" srcOrd="1" destOrd="0" presId="urn:microsoft.com/office/officeart/2008/layout/CircleAccentTimeline"/>
    <dgm:cxn modelId="{BC3F7218-F08E-47F0-A276-395DA756413D}" type="presParOf" srcId="{9C39D199-A013-4831-9A26-7EB54CDF3CF0}" destId="{09456E2A-40DF-41C6-AC87-4C66D5FBEB74}" srcOrd="2" destOrd="0" presId="urn:microsoft.com/office/officeart/2008/layout/CircleAccentTimeline"/>
    <dgm:cxn modelId="{7BCAD441-A26A-46DD-890D-7BF5D54B7571}" type="presParOf" srcId="{9C39D199-A013-4831-9A26-7EB54CDF3CF0}" destId="{E7AA6101-35F4-4E9B-8F46-2B978487526C}" srcOrd="3" destOrd="0" presId="urn:microsoft.com/office/officeart/2008/layout/CircleAccentTimeline"/>
    <dgm:cxn modelId="{A03DF939-DDC1-4C90-90D4-73B572521097}" type="presParOf" srcId="{9C39D199-A013-4831-9A26-7EB54CDF3CF0}" destId="{723D0B41-0291-4699-86CF-EB7ED30D39EA}" srcOrd="4" destOrd="0" presId="urn:microsoft.com/office/officeart/2008/layout/CircleAccentTimeline"/>
    <dgm:cxn modelId="{14CC0332-5BBB-4DCB-8E36-4F57E2CF59E8}" type="presParOf" srcId="{723D0B41-0291-4699-86CF-EB7ED30D39EA}" destId="{1F50AFE1-77D7-4764-B39E-D929328EAE17}" srcOrd="0" destOrd="0" presId="urn:microsoft.com/office/officeart/2008/layout/CircleAccentTimeline"/>
    <dgm:cxn modelId="{E79DE004-18D4-43AA-87DF-F2907E093638}" type="presParOf" srcId="{723D0B41-0291-4699-86CF-EB7ED30D39EA}" destId="{E6FEC70E-B6D2-43A9-9654-4C4D5395B53F}" srcOrd="1" destOrd="0" presId="urn:microsoft.com/office/officeart/2008/layout/CircleAccentTimeline"/>
    <dgm:cxn modelId="{BA376781-C911-4C0C-83BE-5D0FBE76A3C9}" type="presParOf" srcId="{723D0B41-0291-4699-86CF-EB7ED30D39EA}" destId="{4D683751-3545-45EB-A060-85A536CECC9F}" srcOrd="2" destOrd="0" presId="urn:microsoft.com/office/officeart/2008/layout/CircleAccentTimeline"/>
    <dgm:cxn modelId="{DA6EAA8C-426F-406C-A701-61E788AFBDE6}" type="presParOf" srcId="{9C39D199-A013-4831-9A26-7EB54CDF3CF0}" destId="{C220EDE5-D1D1-4F0D-AC6F-B90EDF8EAFC4}" srcOrd="5" destOrd="0" presId="urn:microsoft.com/office/officeart/2008/layout/CircleAccentTimeline"/>
    <dgm:cxn modelId="{CDD4ADD6-CF8F-4BFB-8640-1259F8A9FE59}" type="presParOf" srcId="{9C39D199-A013-4831-9A26-7EB54CDF3CF0}" destId="{AA3ACE81-C275-4A10-9D05-1A3BF8150A67}" srcOrd="6" destOrd="0" presId="urn:microsoft.com/office/officeart/2008/layout/CircleAccentTimeline"/>
    <dgm:cxn modelId="{12854EED-0F13-49E9-992C-20EDAA224A4D}" type="presParOf" srcId="{9C39D199-A013-4831-9A26-7EB54CDF3CF0}" destId="{BFB826FA-7A77-4973-9B88-3124C81AE1E0}" srcOrd="7" destOrd="0" presId="urn:microsoft.com/office/officeart/2008/layout/CircleAccentTimeline"/>
    <dgm:cxn modelId="{EBC07DEB-52B6-4B62-B80B-A51D7C734AA9}" type="presParOf" srcId="{BFB826FA-7A77-4973-9B88-3124C81AE1E0}" destId="{9841FCE9-59C6-4B89-8591-04EB4912F9A1}" srcOrd="0" destOrd="0" presId="urn:microsoft.com/office/officeart/2008/layout/CircleAccentTimeline"/>
    <dgm:cxn modelId="{87E39F71-973C-48F5-BABD-7CE127548A18}" type="presParOf" srcId="{BFB826FA-7A77-4973-9B88-3124C81AE1E0}" destId="{05AA2EE4-6998-4EF6-8492-DDFF084D8F17}" srcOrd="1" destOrd="0" presId="urn:microsoft.com/office/officeart/2008/layout/CircleAccentTimeline"/>
    <dgm:cxn modelId="{D14506A4-502C-4BC0-B333-FD89C214F83D}" type="presParOf" srcId="{BFB826FA-7A77-4973-9B88-3124C81AE1E0}" destId="{05B9ED7F-6817-494F-9D26-802C0B137F1C}" srcOrd="2" destOrd="0" presId="urn:microsoft.com/office/officeart/2008/layout/CircleAccentTimeline"/>
    <dgm:cxn modelId="{65E660A0-7B1A-47AD-BC0F-96DEA4C02CC0}" type="presParOf" srcId="{9C39D199-A013-4831-9A26-7EB54CDF3CF0}" destId="{BB5505DB-3B6B-45DF-875A-1F390EEBE640}" srcOrd="8" destOrd="0" presId="urn:microsoft.com/office/officeart/2008/layout/CircleAccentTimeline"/>
    <dgm:cxn modelId="{0F628EBB-AA68-496B-977E-9880D97D7F80}" type="presParOf" srcId="{9C39D199-A013-4831-9A26-7EB54CDF3CF0}" destId="{C68E4D59-3DBE-4A40-89A9-9047E1576764}" srcOrd="9" destOrd="0" presId="urn:microsoft.com/office/officeart/2008/layout/CircleAccentTimeline"/>
    <dgm:cxn modelId="{CB3E2CCF-4432-4BA4-B559-A1FD998101FC}" type="presParOf" srcId="{9C39D199-A013-4831-9A26-7EB54CDF3CF0}" destId="{E84CB16C-4C08-49F7-818E-2C4522543858}" srcOrd="10" destOrd="0" presId="urn:microsoft.com/office/officeart/2008/layout/CircleAccentTimeline"/>
    <dgm:cxn modelId="{815E6A88-6EC8-4C82-A214-0EB52394ADB5}" type="presParOf" srcId="{E84CB16C-4C08-49F7-818E-2C4522543858}" destId="{19E433A9-42EE-4F11-96C6-4C6EC6038FF4}" srcOrd="0" destOrd="0" presId="urn:microsoft.com/office/officeart/2008/layout/CircleAccentTimeline"/>
    <dgm:cxn modelId="{6F6D78DD-C5C9-42B0-B349-D9E17E0CA291}" type="presParOf" srcId="{E84CB16C-4C08-49F7-818E-2C4522543858}" destId="{A928CDB2-AB7B-4A41-98FB-60F8025BC911}" srcOrd="1" destOrd="0" presId="urn:microsoft.com/office/officeart/2008/layout/CircleAccentTimeline"/>
    <dgm:cxn modelId="{513855E6-0316-4936-8509-767DA529D886}" type="presParOf" srcId="{E84CB16C-4C08-49F7-818E-2C4522543858}" destId="{F5D159DD-A064-4533-B573-054934DECF5B}" srcOrd="2" destOrd="0" presId="urn:microsoft.com/office/officeart/2008/layout/CircleAccentTimeline"/>
    <dgm:cxn modelId="{D053B7A8-4426-48D1-987D-1A8412C0279B}" type="presParOf" srcId="{9C39D199-A013-4831-9A26-7EB54CDF3CF0}" destId="{2295AF08-D7A6-44AB-9E84-12160131AE6A}" srcOrd="11" destOrd="0" presId="urn:microsoft.com/office/officeart/2008/layout/CircleAccentTimeline"/>
    <dgm:cxn modelId="{8367341E-9C30-48DB-97D0-B716E25B45CF}" type="presParOf" srcId="{9C39D199-A013-4831-9A26-7EB54CDF3CF0}" destId="{E7B9AB0B-D900-4851-9FB1-F655A5A09064}" srcOrd="12" destOrd="0" presId="urn:microsoft.com/office/officeart/2008/layout/CircleAccentTimeline"/>
    <dgm:cxn modelId="{66FDC24A-4CC0-439C-9178-258DF4A46359}" type="presParOf" srcId="{9C39D199-A013-4831-9A26-7EB54CDF3CF0}" destId="{ABDDA82A-2B56-41AB-9FAC-9821E01FA801}" srcOrd="13" destOrd="0" presId="urn:microsoft.com/office/officeart/2008/layout/CircleAccentTimeline"/>
    <dgm:cxn modelId="{5E677AAD-BD3A-45EA-B1CA-2B735545B3F9}" type="presParOf" srcId="{ABDDA82A-2B56-41AB-9FAC-9821E01FA801}" destId="{B60D44CC-B70E-4EC6-8445-9B6B8112FD7D}" srcOrd="0" destOrd="0" presId="urn:microsoft.com/office/officeart/2008/layout/CircleAccentTimeline"/>
    <dgm:cxn modelId="{6970A791-6FF9-48ED-9396-F4DA0A103467}" type="presParOf" srcId="{ABDDA82A-2B56-41AB-9FAC-9821E01FA801}" destId="{F1A41960-7B3F-4E05-AFFC-6C7D687C76F5}" srcOrd="1" destOrd="0" presId="urn:microsoft.com/office/officeart/2008/layout/CircleAccentTimeline"/>
    <dgm:cxn modelId="{32F5FFAA-758E-4CFB-91FB-A2B5D8F41A2E}" type="presParOf" srcId="{ABDDA82A-2B56-41AB-9FAC-9821E01FA801}" destId="{AAF560A5-E684-423C-BFE9-86F57FDFAC8F}" srcOrd="2" destOrd="0" presId="urn:microsoft.com/office/officeart/2008/layout/CircleAccentTimeline"/>
    <dgm:cxn modelId="{95CD24BA-7B70-41D9-B157-4D3DA154C662}" type="presParOf" srcId="{9C39D199-A013-4831-9A26-7EB54CDF3CF0}" destId="{2BE408F8-DF77-4ABE-9509-30885785F106}" srcOrd="14" destOrd="0" presId="urn:microsoft.com/office/officeart/2008/layout/CircleAccentTimeline"/>
    <dgm:cxn modelId="{C4542B1D-9D76-4C67-B74D-44340F37FF2B}" type="presParOf" srcId="{9C39D199-A013-4831-9A26-7EB54CDF3CF0}" destId="{E19D8559-630A-4604-A170-095B0A714E78}" srcOrd="15" destOrd="0" presId="urn:microsoft.com/office/officeart/2008/layout/CircleAccentTimeline"/>
    <dgm:cxn modelId="{07DAF375-4AD8-4231-83BA-45925685DC08}" type="presParOf" srcId="{9C39D199-A013-4831-9A26-7EB54CDF3CF0}" destId="{A0E76782-0483-4D51-9DF6-183546F6C3C1}" srcOrd="16" destOrd="0" presId="urn:microsoft.com/office/officeart/2008/layout/CircleAccentTimeline"/>
    <dgm:cxn modelId="{02D05D18-B14E-49F9-AFE8-922D9161D489}" type="presParOf" srcId="{9C39D199-A013-4831-9A26-7EB54CDF3CF0}" destId="{C9628542-9232-4498-8F23-1016E228C912}" srcOrd="17" destOrd="0" presId="urn:microsoft.com/office/officeart/2008/layout/CircleAccentTimeline"/>
    <dgm:cxn modelId="{EC03C951-9692-4CE1-9BEE-A5496E2C91A5}" type="presParOf" srcId="{C9628542-9232-4498-8F23-1016E228C912}" destId="{A4056B4F-8888-4D48-A670-55664BC54325}" srcOrd="0" destOrd="0" presId="urn:microsoft.com/office/officeart/2008/layout/CircleAccentTimeline"/>
    <dgm:cxn modelId="{EF7B493D-8871-46B6-B2AD-A665451A5E41}" type="presParOf" srcId="{C9628542-9232-4498-8F23-1016E228C912}" destId="{B347E6DF-C167-4627-81EB-E9B2F4E37E6D}" srcOrd="1" destOrd="0" presId="urn:microsoft.com/office/officeart/2008/layout/CircleAccentTimeline"/>
    <dgm:cxn modelId="{6951423B-FC27-45B2-916B-DC273C9C46C4}" type="presParOf" srcId="{C9628542-9232-4498-8F23-1016E228C912}" destId="{88FF6A90-94A0-484A-939C-69C2E06981EB}" srcOrd="2" destOrd="0" presId="urn:microsoft.com/office/officeart/2008/layout/CircleAccentTimeline"/>
    <dgm:cxn modelId="{C9F06F4E-BE67-444F-955B-F28CCD4E9046}" type="presParOf" srcId="{9C39D199-A013-4831-9A26-7EB54CDF3CF0}" destId="{89CF8299-E244-493B-9BCD-48315D092C5D}" srcOrd="18" destOrd="0" presId="urn:microsoft.com/office/officeart/2008/layout/CircleAccentTimeline"/>
    <dgm:cxn modelId="{AB688BE4-CD47-4586-8FA0-BB1D0234FB0E}" type="presParOf" srcId="{9C39D199-A013-4831-9A26-7EB54CDF3CF0}" destId="{14AD82AB-43BD-49C4-8804-4B0504E14F9A}" srcOrd="19"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C835832-AB08-475A-8271-D3367BAF9D1B}" type="doc">
      <dgm:prSet loTypeId="urn:microsoft.com/office/officeart/2005/8/layout/hProcess4" loCatId="process" qsTypeId="urn:microsoft.com/office/officeart/2005/8/quickstyle/simple2" qsCatId="simple" csTypeId="urn:microsoft.com/office/officeart/2005/8/colors/accent3_1" csCatId="accent3" phldr="1"/>
      <dgm:spPr/>
      <dgm:t>
        <a:bodyPr/>
        <a:lstStyle/>
        <a:p>
          <a:endParaRPr lang="en-CA"/>
        </a:p>
      </dgm:t>
    </dgm:pt>
    <dgm:pt modelId="{45B70642-4CD4-4B93-845B-0CA298A46A82}">
      <dgm:prSet phldrT="[Text]"/>
      <dgm:spPr/>
      <dgm:t>
        <a:bodyPr/>
        <a:lstStyle/>
        <a:p>
          <a:r>
            <a:rPr lang="en-US" dirty="0"/>
            <a:t>WP1: Scoping Review</a:t>
          </a:r>
          <a:endParaRPr lang="en-CA" dirty="0"/>
        </a:p>
      </dgm:t>
    </dgm:pt>
    <dgm:pt modelId="{500340CF-36A2-42E0-BF7E-B618CAEFC885}" type="parTrans" cxnId="{CFD0829B-0485-42D6-9E46-FECD0D0828D3}">
      <dgm:prSet/>
      <dgm:spPr/>
      <dgm:t>
        <a:bodyPr/>
        <a:lstStyle/>
        <a:p>
          <a:endParaRPr lang="en-CA"/>
        </a:p>
      </dgm:t>
    </dgm:pt>
    <dgm:pt modelId="{D34FE5F3-18AB-4B4A-835E-7EA0839C98E5}" type="sibTrans" cxnId="{CFD0829B-0485-42D6-9E46-FECD0D0828D3}">
      <dgm:prSet/>
      <dgm:spPr/>
      <dgm:t>
        <a:bodyPr/>
        <a:lstStyle/>
        <a:p>
          <a:endParaRPr lang="en-CA"/>
        </a:p>
      </dgm:t>
    </dgm:pt>
    <dgm:pt modelId="{7CB5DD25-7775-40E0-B588-954161F56CFD}">
      <dgm:prSet phldrT="[Text]"/>
      <dgm:spPr/>
      <dgm:t>
        <a:bodyPr/>
        <a:lstStyle/>
        <a:p>
          <a:r>
            <a:rPr lang="en-US" dirty="0"/>
            <a:t>Desk Research</a:t>
          </a:r>
          <a:endParaRPr lang="en-CA" dirty="0"/>
        </a:p>
      </dgm:t>
    </dgm:pt>
    <dgm:pt modelId="{8BBA5471-0806-49C4-99A7-2BDF1DFDFD32}" type="parTrans" cxnId="{773AC36E-695B-4CAB-8B9C-8CEB5BE13E14}">
      <dgm:prSet/>
      <dgm:spPr/>
      <dgm:t>
        <a:bodyPr/>
        <a:lstStyle/>
        <a:p>
          <a:endParaRPr lang="en-CA"/>
        </a:p>
      </dgm:t>
    </dgm:pt>
    <dgm:pt modelId="{D5CEC44C-D40B-46B0-81CC-661CBDBB3815}" type="sibTrans" cxnId="{773AC36E-695B-4CAB-8B9C-8CEB5BE13E14}">
      <dgm:prSet/>
      <dgm:spPr/>
      <dgm:t>
        <a:bodyPr/>
        <a:lstStyle/>
        <a:p>
          <a:endParaRPr lang="en-CA"/>
        </a:p>
      </dgm:t>
    </dgm:pt>
    <dgm:pt modelId="{FBAB3832-5160-4C49-9096-AD696200E3FE}">
      <dgm:prSet phldrT="[Text]"/>
      <dgm:spPr/>
      <dgm:t>
        <a:bodyPr/>
        <a:lstStyle/>
        <a:p>
          <a:r>
            <a:rPr lang="en-US" dirty="0"/>
            <a:t>WP2: Delphi Survey</a:t>
          </a:r>
          <a:endParaRPr lang="en-CA" dirty="0"/>
        </a:p>
      </dgm:t>
    </dgm:pt>
    <dgm:pt modelId="{23E105EA-D881-4364-8CBD-D9E5D505F48C}" type="parTrans" cxnId="{1744C757-BC82-4C96-86EB-5ED06446974F}">
      <dgm:prSet/>
      <dgm:spPr/>
      <dgm:t>
        <a:bodyPr/>
        <a:lstStyle/>
        <a:p>
          <a:endParaRPr lang="en-CA"/>
        </a:p>
      </dgm:t>
    </dgm:pt>
    <dgm:pt modelId="{1D63A30B-EFDA-4699-A9B2-BBD11B9C7C6F}" type="sibTrans" cxnId="{1744C757-BC82-4C96-86EB-5ED06446974F}">
      <dgm:prSet/>
      <dgm:spPr/>
      <dgm:t>
        <a:bodyPr/>
        <a:lstStyle/>
        <a:p>
          <a:endParaRPr lang="en-CA"/>
        </a:p>
      </dgm:t>
    </dgm:pt>
    <dgm:pt modelId="{78EDFE79-4B38-41A5-802E-540A86806D47}">
      <dgm:prSet phldrT="[Text]"/>
      <dgm:spPr/>
      <dgm:t>
        <a:bodyPr/>
        <a:lstStyle/>
        <a:p>
          <a:r>
            <a:rPr lang="en-US" dirty="0"/>
            <a:t>Participatory Research</a:t>
          </a:r>
          <a:endParaRPr lang="en-CA" dirty="0"/>
        </a:p>
      </dgm:t>
    </dgm:pt>
    <dgm:pt modelId="{F2BAA381-633F-4887-BA58-B396AC7352FC}" type="parTrans" cxnId="{AC28A32D-C6EF-4D0D-A3C7-2EDA1A5D1976}">
      <dgm:prSet/>
      <dgm:spPr/>
      <dgm:t>
        <a:bodyPr/>
        <a:lstStyle/>
        <a:p>
          <a:endParaRPr lang="en-CA"/>
        </a:p>
      </dgm:t>
    </dgm:pt>
    <dgm:pt modelId="{D1E75F44-FC09-40A7-BBA7-BC79F6444430}" type="sibTrans" cxnId="{AC28A32D-C6EF-4D0D-A3C7-2EDA1A5D1976}">
      <dgm:prSet/>
      <dgm:spPr/>
      <dgm:t>
        <a:bodyPr/>
        <a:lstStyle/>
        <a:p>
          <a:endParaRPr lang="en-CA"/>
        </a:p>
      </dgm:t>
    </dgm:pt>
    <dgm:pt modelId="{771FAEEB-478A-4739-A777-DD715E7C7E8B}">
      <dgm:prSet phldrT="[Text]"/>
      <dgm:spPr/>
      <dgm:t>
        <a:bodyPr/>
        <a:lstStyle/>
        <a:p>
          <a:r>
            <a:rPr lang="en-US" dirty="0"/>
            <a:t>WP3: Piloting and Refinement</a:t>
          </a:r>
          <a:endParaRPr lang="en-CA" dirty="0"/>
        </a:p>
      </dgm:t>
    </dgm:pt>
    <dgm:pt modelId="{A8913CC0-4F44-408B-8B7D-A075FFBF51F0}" type="parTrans" cxnId="{05F1A23F-8CB6-4788-8FBB-6B76B0E8B980}">
      <dgm:prSet/>
      <dgm:spPr/>
      <dgm:t>
        <a:bodyPr/>
        <a:lstStyle/>
        <a:p>
          <a:endParaRPr lang="en-CA"/>
        </a:p>
      </dgm:t>
    </dgm:pt>
    <dgm:pt modelId="{C9F8E286-D70B-48C4-ACE7-5389560F89D7}" type="sibTrans" cxnId="{05F1A23F-8CB6-4788-8FBB-6B76B0E8B980}">
      <dgm:prSet/>
      <dgm:spPr/>
      <dgm:t>
        <a:bodyPr/>
        <a:lstStyle/>
        <a:p>
          <a:endParaRPr lang="en-CA"/>
        </a:p>
      </dgm:t>
    </dgm:pt>
    <dgm:pt modelId="{1383839C-A38A-43DD-AECB-AF5B51DB8FDE}">
      <dgm:prSet phldrT="[Text]"/>
      <dgm:spPr/>
      <dgm:t>
        <a:bodyPr/>
        <a:lstStyle/>
        <a:p>
          <a:r>
            <a:rPr lang="en-US" dirty="0"/>
            <a:t>Development of framework</a:t>
          </a:r>
          <a:endParaRPr lang="en-CA" dirty="0"/>
        </a:p>
      </dgm:t>
    </dgm:pt>
    <dgm:pt modelId="{011CC256-C70F-4523-B9F1-296E76186959}" type="parTrans" cxnId="{A54FAA90-801E-407D-B5B7-E479BF0ED303}">
      <dgm:prSet/>
      <dgm:spPr/>
      <dgm:t>
        <a:bodyPr/>
        <a:lstStyle/>
        <a:p>
          <a:endParaRPr lang="en-CA"/>
        </a:p>
      </dgm:t>
    </dgm:pt>
    <dgm:pt modelId="{F041E8E0-2102-487F-B48E-AA6A420624B3}" type="sibTrans" cxnId="{A54FAA90-801E-407D-B5B7-E479BF0ED303}">
      <dgm:prSet/>
      <dgm:spPr/>
      <dgm:t>
        <a:bodyPr/>
        <a:lstStyle/>
        <a:p>
          <a:endParaRPr lang="en-CA"/>
        </a:p>
      </dgm:t>
    </dgm:pt>
    <dgm:pt modelId="{87310C0B-EED1-4B0A-AD25-8D6AD722A54C}">
      <dgm:prSet phldrT="[Text]"/>
      <dgm:spPr/>
      <dgm:t>
        <a:bodyPr/>
        <a:lstStyle/>
        <a:p>
          <a:r>
            <a:rPr lang="en-US" dirty="0"/>
            <a:t>Expert policy review and focus groups</a:t>
          </a:r>
          <a:endParaRPr lang="en-CA" dirty="0"/>
        </a:p>
      </dgm:t>
    </dgm:pt>
    <dgm:pt modelId="{24BE0415-1592-44EE-B46F-ADE9A9F50120}" type="parTrans" cxnId="{979A24D9-6E09-4FF7-80C6-BD2D1BBFEB60}">
      <dgm:prSet/>
      <dgm:spPr/>
      <dgm:t>
        <a:bodyPr/>
        <a:lstStyle/>
        <a:p>
          <a:endParaRPr lang="en-CA"/>
        </a:p>
      </dgm:t>
    </dgm:pt>
    <dgm:pt modelId="{BB625EDB-960C-4980-99F7-5E876C715161}" type="sibTrans" cxnId="{979A24D9-6E09-4FF7-80C6-BD2D1BBFEB60}">
      <dgm:prSet/>
      <dgm:spPr/>
      <dgm:t>
        <a:bodyPr/>
        <a:lstStyle/>
        <a:p>
          <a:endParaRPr lang="en-CA"/>
        </a:p>
      </dgm:t>
    </dgm:pt>
    <dgm:pt modelId="{CCBDE013-15A9-4BFF-AD9B-3EB6B473E358}">
      <dgm:prSet phldrT="[Text]"/>
      <dgm:spPr/>
      <dgm:t>
        <a:bodyPr/>
        <a:lstStyle/>
        <a:p>
          <a:r>
            <a:rPr lang="en-US" dirty="0"/>
            <a:t>Document policy good practices</a:t>
          </a:r>
          <a:endParaRPr lang="en-CA" dirty="0"/>
        </a:p>
      </dgm:t>
    </dgm:pt>
    <dgm:pt modelId="{10B40F9F-5DE7-4CD0-9ED3-5CAD5A134506}" type="parTrans" cxnId="{9FB50618-B993-4B76-B18F-11123CC90FA8}">
      <dgm:prSet/>
      <dgm:spPr/>
      <dgm:t>
        <a:bodyPr/>
        <a:lstStyle/>
        <a:p>
          <a:endParaRPr lang="en-CA"/>
        </a:p>
      </dgm:t>
    </dgm:pt>
    <dgm:pt modelId="{F708D9FA-FD4C-4570-8395-307BDF61C908}" type="sibTrans" cxnId="{9FB50618-B993-4B76-B18F-11123CC90FA8}">
      <dgm:prSet/>
      <dgm:spPr/>
      <dgm:t>
        <a:bodyPr/>
        <a:lstStyle/>
        <a:p>
          <a:endParaRPr lang="en-CA"/>
        </a:p>
      </dgm:t>
    </dgm:pt>
    <dgm:pt modelId="{F4E8F163-677D-48C1-B3A4-F43256C8AF65}">
      <dgm:prSet phldrT="[Text]"/>
      <dgm:spPr/>
      <dgm:t>
        <a:bodyPr/>
        <a:lstStyle/>
        <a:p>
          <a:r>
            <a:rPr lang="en-US" dirty="0"/>
            <a:t>Build consensus on key concepts</a:t>
          </a:r>
          <a:endParaRPr lang="en-CA" dirty="0"/>
        </a:p>
      </dgm:t>
    </dgm:pt>
    <dgm:pt modelId="{0D2027C8-3C9B-401C-A941-69782BDDA5FC}" type="parTrans" cxnId="{D94CD2DB-34BC-4F10-BCCE-6C55CAD7ECDA}">
      <dgm:prSet/>
      <dgm:spPr/>
      <dgm:t>
        <a:bodyPr/>
        <a:lstStyle/>
        <a:p>
          <a:endParaRPr lang="en-CA"/>
        </a:p>
      </dgm:t>
    </dgm:pt>
    <dgm:pt modelId="{80113E1F-D219-4644-8FAD-4AD5304EF90F}" type="sibTrans" cxnId="{D94CD2DB-34BC-4F10-BCCE-6C55CAD7ECDA}">
      <dgm:prSet/>
      <dgm:spPr/>
      <dgm:t>
        <a:bodyPr/>
        <a:lstStyle/>
        <a:p>
          <a:endParaRPr lang="en-CA"/>
        </a:p>
      </dgm:t>
    </dgm:pt>
    <dgm:pt modelId="{F8F9651B-7B88-487D-97F7-42EB75D7030B}">
      <dgm:prSet phldrT="[Text]"/>
      <dgm:spPr/>
      <dgm:t>
        <a:bodyPr/>
        <a:lstStyle/>
        <a:p>
          <a:r>
            <a:rPr lang="en-US" dirty="0"/>
            <a:t>Next steps?</a:t>
          </a:r>
          <a:endParaRPr lang="en-CA" dirty="0"/>
        </a:p>
      </dgm:t>
    </dgm:pt>
    <dgm:pt modelId="{81A25895-1FFA-4077-83CD-A2E18CB4FD9E}" type="parTrans" cxnId="{635D4424-EEDF-400D-9C85-97C6C21ED238}">
      <dgm:prSet/>
      <dgm:spPr/>
      <dgm:t>
        <a:bodyPr/>
        <a:lstStyle/>
        <a:p>
          <a:endParaRPr lang="en-CA"/>
        </a:p>
      </dgm:t>
    </dgm:pt>
    <dgm:pt modelId="{3018666C-A9D8-44F8-ADA7-3AB38C51A3DE}" type="sibTrans" cxnId="{635D4424-EEDF-400D-9C85-97C6C21ED238}">
      <dgm:prSet/>
      <dgm:spPr/>
      <dgm:t>
        <a:bodyPr/>
        <a:lstStyle/>
        <a:p>
          <a:endParaRPr lang="en-CA"/>
        </a:p>
      </dgm:t>
    </dgm:pt>
    <dgm:pt modelId="{5A6557D0-D622-4625-895D-FC233AB76E53}">
      <dgm:prSet phldrT="[Text]"/>
      <dgm:spPr/>
      <dgm:t>
        <a:bodyPr/>
        <a:lstStyle/>
        <a:p>
          <a:r>
            <a:rPr lang="en-US" dirty="0"/>
            <a:t>Implementation?</a:t>
          </a:r>
          <a:endParaRPr lang="en-CA" dirty="0"/>
        </a:p>
      </dgm:t>
    </dgm:pt>
    <dgm:pt modelId="{BA8F71EB-2872-48E2-A77E-807C3AC74DD1}" type="parTrans" cxnId="{CD602236-5A19-4DEB-8D1B-D3D3C6D61983}">
      <dgm:prSet/>
      <dgm:spPr/>
      <dgm:t>
        <a:bodyPr/>
        <a:lstStyle/>
        <a:p>
          <a:endParaRPr lang="en-CA"/>
        </a:p>
      </dgm:t>
    </dgm:pt>
    <dgm:pt modelId="{3D5A8122-E481-41C0-9789-18E43C4DE144}" type="sibTrans" cxnId="{CD602236-5A19-4DEB-8D1B-D3D3C6D61983}">
      <dgm:prSet/>
      <dgm:spPr/>
      <dgm:t>
        <a:bodyPr/>
        <a:lstStyle/>
        <a:p>
          <a:endParaRPr lang="en-CA"/>
        </a:p>
      </dgm:t>
    </dgm:pt>
    <dgm:pt modelId="{8E327BB4-A751-4B94-B1AD-E665E9ED1423}" type="pres">
      <dgm:prSet presAssocID="{4C835832-AB08-475A-8271-D3367BAF9D1B}" presName="Name0" presStyleCnt="0">
        <dgm:presLayoutVars>
          <dgm:dir/>
          <dgm:animLvl val="lvl"/>
          <dgm:resizeHandles val="exact"/>
        </dgm:presLayoutVars>
      </dgm:prSet>
      <dgm:spPr/>
    </dgm:pt>
    <dgm:pt modelId="{F430C08A-17B4-474C-8227-CFCB92948718}" type="pres">
      <dgm:prSet presAssocID="{4C835832-AB08-475A-8271-D3367BAF9D1B}" presName="tSp" presStyleCnt="0"/>
      <dgm:spPr/>
    </dgm:pt>
    <dgm:pt modelId="{32333662-C134-4B72-BF98-A27B17B98B38}" type="pres">
      <dgm:prSet presAssocID="{4C835832-AB08-475A-8271-D3367BAF9D1B}" presName="bSp" presStyleCnt="0"/>
      <dgm:spPr/>
    </dgm:pt>
    <dgm:pt modelId="{B0352DBF-4375-4616-BB3D-DE94A21EA475}" type="pres">
      <dgm:prSet presAssocID="{4C835832-AB08-475A-8271-D3367BAF9D1B}" presName="process" presStyleCnt="0"/>
      <dgm:spPr/>
    </dgm:pt>
    <dgm:pt modelId="{8770FACA-C2DE-4075-A3FD-120F3E34B510}" type="pres">
      <dgm:prSet presAssocID="{45B70642-4CD4-4B93-845B-0CA298A46A82}" presName="composite1" presStyleCnt="0"/>
      <dgm:spPr/>
    </dgm:pt>
    <dgm:pt modelId="{CC3603AB-D0B4-4F88-AFAB-330E7414053D}" type="pres">
      <dgm:prSet presAssocID="{45B70642-4CD4-4B93-845B-0CA298A46A82}" presName="dummyNode1" presStyleLbl="node1" presStyleIdx="0" presStyleCnt="4"/>
      <dgm:spPr/>
    </dgm:pt>
    <dgm:pt modelId="{192F6A25-C3C4-4DD6-8B77-790FAB6898DD}" type="pres">
      <dgm:prSet presAssocID="{45B70642-4CD4-4B93-845B-0CA298A46A82}" presName="childNode1" presStyleLbl="bgAcc1" presStyleIdx="0" presStyleCnt="4">
        <dgm:presLayoutVars>
          <dgm:bulletEnabled val="1"/>
        </dgm:presLayoutVars>
      </dgm:prSet>
      <dgm:spPr/>
    </dgm:pt>
    <dgm:pt modelId="{9EA07494-2ABB-4836-A8E9-B2FF680C140C}" type="pres">
      <dgm:prSet presAssocID="{45B70642-4CD4-4B93-845B-0CA298A46A82}" presName="childNode1tx" presStyleLbl="bgAcc1" presStyleIdx="0" presStyleCnt="4">
        <dgm:presLayoutVars>
          <dgm:bulletEnabled val="1"/>
        </dgm:presLayoutVars>
      </dgm:prSet>
      <dgm:spPr/>
    </dgm:pt>
    <dgm:pt modelId="{38D9C3C3-ADE9-4EB3-BE51-9C31EFCC6D71}" type="pres">
      <dgm:prSet presAssocID="{45B70642-4CD4-4B93-845B-0CA298A46A82}" presName="parentNode1" presStyleLbl="node1" presStyleIdx="0" presStyleCnt="4">
        <dgm:presLayoutVars>
          <dgm:chMax val="1"/>
          <dgm:bulletEnabled val="1"/>
        </dgm:presLayoutVars>
      </dgm:prSet>
      <dgm:spPr/>
    </dgm:pt>
    <dgm:pt modelId="{BDCE07D8-1188-4ADF-BAB7-05C4B82C5310}" type="pres">
      <dgm:prSet presAssocID="{45B70642-4CD4-4B93-845B-0CA298A46A82}" presName="connSite1" presStyleCnt="0"/>
      <dgm:spPr/>
    </dgm:pt>
    <dgm:pt modelId="{0DD90868-DFD3-45AB-B5E8-EC1927A71517}" type="pres">
      <dgm:prSet presAssocID="{D34FE5F3-18AB-4B4A-835E-7EA0839C98E5}" presName="Name9" presStyleLbl="sibTrans2D1" presStyleIdx="0" presStyleCnt="3"/>
      <dgm:spPr/>
    </dgm:pt>
    <dgm:pt modelId="{7CF9E1BF-D795-43FE-A78F-7AB663337AD1}" type="pres">
      <dgm:prSet presAssocID="{FBAB3832-5160-4C49-9096-AD696200E3FE}" presName="composite2" presStyleCnt="0"/>
      <dgm:spPr/>
    </dgm:pt>
    <dgm:pt modelId="{7EF64CA8-D769-4AC2-92AE-1150D5BEB0B4}" type="pres">
      <dgm:prSet presAssocID="{FBAB3832-5160-4C49-9096-AD696200E3FE}" presName="dummyNode2" presStyleLbl="node1" presStyleIdx="0" presStyleCnt="4"/>
      <dgm:spPr/>
    </dgm:pt>
    <dgm:pt modelId="{6218A07F-2027-49BC-83B5-FBFD7616C075}" type="pres">
      <dgm:prSet presAssocID="{FBAB3832-5160-4C49-9096-AD696200E3FE}" presName="childNode2" presStyleLbl="bgAcc1" presStyleIdx="1" presStyleCnt="4">
        <dgm:presLayoutVars>
          <dgm:bulletEnabled val="1"/>
        </dgm:presLayoutVars>
      </dgm:prSet>
      <dgm:spPr/>
    </dgm:pt>
    <dgm:pt modelId="{0EED1F78-8243-4473-A21F-8E195C54C798}" type="pres">
      <dgm:prSet presAssocID="{FBAB3832-5160-4C49-9096-AD696200E3FE}" presName="childNode2tx" presStyleLbl="bgAcc1" presStyleIdx="1" presStyleCnt="4">
        <dgm:presLayoutVars>
          <dgm:bulletEnabled val="1"/>
        </dgm:presLayoutVars>
      </dgm:prSet>
      <dgm:spPr/>
    </dgm:pt>
    <dgm:pt modelId="{FFA40E77-7870-430E-9FB6-2F70D898A577}" type="pres">
      <dgm:prSet presAssocID="{FBAB3832-5160-4C49-9096-AD696200E3FE}" presName="parentNode2" presStyleLbl="node1" presStyleIdx="1" presStyleCnt="4">
        <dgm:presLayoutVars>
          <dgm:chMax val="0"/>
          <dgm:bulletEnabled val="1"/>
        </dgm:presLayoutVars>
      </dgm:prSet>
      <dgm:spPr/>
    </dgm:pt>
    <dgm:pt modelId="{DAD3996D-F466-4822-9757-638C609FA412}" type="pres">
      <dgm:prSet presAssocID="{FBAB3832-5160-4C49-9096-AD696200E3FE}" presName="connSite2" presStyleCnt="0"/>
      <dgm:spPr/>
    </dgm:pt>
    <dgm:pt modelId="{B7C12A94-A577-4885-A7EF-24209B8730B7}" type="pres">
      <dgm:prSet presAssocID="{1D63A30B-EFDA-4699-A9B2-BBD11B9C7C6F}" presName="Name18" presStyleLbl="sibTrans2D1" presStyleIdx="1" presStyleCnt="3"/>
      <dgm:spPr/>
    </dgm:pt>
    <dgm:pt modelId="{D3B656B0-ED8C-4D76-A2BD-E41CD07AF93A}" type="pres">
      <dgm:prSet presAssocID="{771FAEEB-478A-4739-A777-DD715E7C7E8B}" presName="composite1" presStyleCnt="0"/>
      <dgm:spPr/>
    </dgm:pt>
    <dgm:pt modelId="{DBF150CE-12DA-4491-80F9-DDA1AE080D43}" type="pres">
      <dgm:prSet presAssocID="{771FAEEB-478A-4739-A777-DD715E7C7E8B}" presName="dummyNode1" presStyleLbl="node1" presStyleIdx="1" presStyleCnt="4"/>
      <dgm:spPr/>
    </dgm:pt>
    <dgm:pt modelId="{F704B135-3E48-45C7-B14D-5103561B5211}" type="pres">
      <dgm:prSet presAssocID="{771FAEEB-478A-4739-A777-DD715E7C7E8B}" presName="childNode1" presStyleLbl="bgAcc1" presStyleIdx="2" presStyleCnt="4">
        <dgm:presLayoutVars>
          <dgm:bulletEnabled val="1"/>
        </dgm:presLayoutVars>
      </dgm:prSet>
      <dgm:spPr/>
    </dgm:pt>
    <dgm:pt modelId="{6E99062D-D83C-45A3-AA6B-4FD24A6CB4C6}" type="pres">
      <dgm:prSet presAssocID="{771FAEEB-478A-4739-A777-DD715E7C7E8B}" presName="childNode1tx" presStyleLbl="bgAcc1" presStyleIdx="2" presStyleCnt="4">
        <dgm:presLayoutVars>
          <dgm:bulletEnabled val="1"/>
        </dgm:presLayoutVars>
      </dgm:prSet>
      <dgm:spPr/>
    </dgm:pt>
    <dgm:pt modelId="{3305F3F0-6E7D-41E9-A045-C1344546BBAD}" type="pres">
      <dgm:prSet presAssocID="{771FAEEB-478A-4739-A777-DD715E7C7E8B}" presName="parentNode1" presStyleLbl="node1" presStyleIdx="2" presStyleCnt="4">
        <dgm:presLayoutVars>
          <dgm:chMax val="1"/>
          <dgm:bulletEnabled val="1"/>
        </dgm:presLayoutVars>
      </dgm:prSet>
      <dgm:spPr/>
    </dgm:pt>
    <dgm:pt modelId="{35266951-DED4-41C2-A534-CCA3829F53B7}" type="pres">
      <dgm:prSet presAssocID="{771FAEEB-478A-4739-A777-DD715E7C7E8B}" presName="connSite1" presStyleCnt="0"/>
      <dgm:spPr/>
    </dgm:pt>
    <dgm:pt modelId="{830C9EE7-685D-41E5-BC71-EA324B28EDD0}" type="pres">
      <dgm:prSet presAssocID="{C9F8E286-D70B-48C4-ACE7-5389560F89D7}" presName="Name9" presStyleLbl="sibTrans2D1" presStyleIdx="2" presStyleCnt="3"/>
      <dgm:spPr/>
    </dgm:pt>
    <dgm:pt modelId="{D9A7543B-B3CA-4637-B664-CBE331C8C6EE}" type="pres">
      <dgm:prSet presAssocID="{F8F9651B-7B88-487D-97F7-42EB75D7030B}" presName="composite2" presStyleCnt="0"/>
      <dgm:spPr/>
    </dgm:pt>
    <dgm:pt modelId="{0E027AC3-4AE1-4C3E-98F6-A4A6E4888ACD}" type="pres">
      <dgm:prSet presAssocID="{F8F9651B-7B88-487D-97F7-42EB75D7030B}" presName="dummyNode2" presStyleLbl="node1" presStyleIdx="2" presStyleCnt="4"/>
      <dgm:spPr/>
    </dgm:pt>
    <dgm:pt modelId="{79CA42C4-96B3-43F9-81FC-8B6562D9BC95}" type="pres">
      <dgm:prSet presAssocID="{F8F9651B-7B88-487D-97F7-42EB75D7030B}" presName="childNode2" presStyleLbl="bgAcc1" presStyleIdx="3" presStyleCnt="4">
        <dgm:presLayoutVars>
          <dgm:bulletEnabled val="1"/>
        </dgm:presLayoutVars>
      </dgm:prSet>
      <dgm:spPr/>
    </dgm:pt>
    <dgm:pt modelId="{E20628DB-3971-4CA1-B090-C51321043687}" type="pres">
      <dgm:prSet presAssocID="{F8F9651B-7B88-487D-97F7-42EB75D7030B}" presName="childNode2tx" presStyleLbl="bgAcc1" presStyleIdx="3" presStyleCnt="4">
        <dgm:presLayoutVars>
          <dgm:bulletEnabled val="1"/>
        </dgm:presLayoutVars>
      </dgm:prSet>
      <dgm:spPr/>
    </dgm:pt>
    <dgm:pt modelId="{0D15D0BA-CADD-46A3-89C9-733F9C911024}" type="pres">
      <dgm:prSet presAssocID="{F8F9651B-7B88-487D-97F7-42EB75D7030B}" presName="parentNode2" presStyleLbl="node1" presStyleIdx="3" presStyleCnt="4">
        <dgm:presLayoutVars>
          <dgm:chMax val="0"/>
          <dgm:bulletEnabled val="1"/>
        </dgm:presLayoutVars>
      </dgm:prSet>
      <dgm:spPr/>
    </dgm:pt>
    <dgm:pt modelId="{5962E12B-542A-4023-978C-FAC6B2B5D374}" type="pres">
      <dgm:prSet presAssocID="{F8F9651B-7B88-487D-97F7-42EB75D7030B}" presName="connSite2" presStyleCnt="0"/>
      <dgm:spPr/>
    </dgm:pt>
  </dgm:ptLst>
  <dgm:cxnLst>
    <dgm:cxn modelId="{21100B00-4C9E-463F-8AE8-08C5B3744A7D}" type="presOf" srcId="{87310C0B-EED1-4B0A-AD25-8D6AD722A54C}" destId="{F704B135-3E48-45C7-B14D-5103561B5211}" srcOrd="0" destOrd="1" presId="urn:microsoft.com/office/officeart/2005/8/layout/hProcess4"/>
    <dgm:cxn modelId="{9FB50618-B993-4B76-B18F-11123CC90FA8}" srcId="{45B70642-4CD4-4B93-845B-0CA298A46A82}" destId="{CCBDE013-15A9-4BFF-AD9B-3EB6B473E358}" srcOrd="1" destOrd="0" parTransId="{10B40F9F-5DE7-4CD0-9ED3-5CAD5A134506}" sibTransId="{F708D9FA-FD4C-4570-8395-307BDF61C908}"/>
    <dgm:cxn modelId="{936A251D-3A7B-4CD4-99FC-16349E185997}" type="presOf" srcId="{CCBDE013-15A9-4BFF-AD9B-3EB6B473E358}" destId="{9EA07494-2ABB-4836-A8E9-B2FF680C140C}" srcOrd="1" destOrd="1" presId="urn:microsoft.com/office/officeart/2005/8/layout/hProcess4"/>
    <dgm:cxn modelId="{02AAAD23-6CA4-4697-BDE4-B7568F29F85A}" type="presOf" srcId="{C9F8E286-D70B-48C4-ACE7-5389560F89D7}" destId="{830C9EE7-685D-41E5-BC71-EA324B28EDD0}" srcOrd="0" destOrd="0" presId="urn:microsoft.com/office/officeart/2005/8/layout/hProcess4"/>
    <dgm:cxn modelId="{84F9EF23-B104-47C2-B421-051738A01E8F}" type="presOf" srcId="{1D63A30B-EFDA-4699-A9B2-BBD11B9C7C6F}" destId="{B7C12A94-A577-4885-A7EF-24209B8730B7}" srcOrd="0" destOrd="0" presId="urn:microsoft.com/office/officeart/2005/8/layout/hProcess4"/>
    <dgm:cxn modelId="{635D4424-EEDF-400D-9C85-97C6C21ED238}" srcId="{4C835832-AB08-475A-8271-D3367BAF9D1B}" destId="{F8F9651B-7B88-487D-97F7-42EB75D7030B}" srcOrd="3" destOrd="0" parTransId="{81A25895-1FFA-4077-83CD-A2E18CB4FD9E}" sibTransId="{3018666C-A9D8-44F8-ADA7-3AB38C51A3DE}"/>
    <dgm:cxn modelId="{AC28A32D-C6EF-4D0D-A3C7-2EDA1A5D1976}" srcId="{FBAB3832-5160-4C49-9096-AD696200E3FE}" destId="{78EDFE79-4B38-41A5-802E-540A86806D47}" srcOrd="0" destOrd="0" parTransId="{F2BAA381-633F-4887-BA58-B396AC7352FC}" sibTransId="{D1E75F44-FC09-40A7-BBA7-BC79F6444430}"/>
    <dgm:cxn modelId="{CD602236-5A19-4DEB-8D1B-D3D3C6D61983}" srcId="{F8F9651B-7B88-487D-97F7-42EB75D7030B}" destId="{5A6557D0-D622-4625-895D-FC233AB76E53}" srcOrd="0" destOrd="0" parTransId="{BA8F71EB-2872-48E2-A77E-807C3AC74DD1}" sibTransId="{3D5A8122-E481-41C0-9789-18E43C4DE144}"/>
    <dgm:cxn modelId="{FF5D533A-0A24-4A75-B8C0-55F6E76E7269}" type="presOf" srcId="{78EDFE79-4B38-41A5-802E-540A86806D47}" destId="{0EED1F78-8243-4473-A21F-8E195C54C798}" srcOrd="1" destOrd="0" presId="urn:microsoft.com/office/officeart/2005/8/layout/hProcess4"/>
    <dgm:cxn modelId="{F298E33C-C0CC-466A-8A4F-17409ABDAF6B}" type="presOf" srcId="{771FAEEB-478A-4739-A777-DD715E7C7E8B}" destId="{3305F3F0-6E7D-41E9-A045-C1344546BBAD}" srcOrd="0" destOrd="0" presId="urn:microsoft.com/office/officeart/2005/8/layout/hProcess4"/>
    <dgm:cxn modelId="{05F1A23F-8CB6-4788-8FBB-6B76B0E8B980}" srcId="{4C835832-AB08-475A-8271-D3367BAF9D1B}" destId="{771FAEEB-478A-4739-A777-DD715E7C7E8B}" srcOrd="2" destOrd="0" parTransId="{A8913CC0-4F44-408B-8B7D-A075FFBF51F0}" sibTransId="{C9F8E286-D70B-48C4-ACE7-5389560F89D7}"/>
    <dgm:cxn modelId="{C5408D5C-6F51-480D-BBAF-0309B02A540B}" type="presOf" srcId="{F4E8F163-677D-48C1-B3A4-F43256C8AF65}" destId="{6218A07F-2027-49BC-83B5-FBFD7616C075}" srcOrd="0" destOrd="1" presId="urn:microsoft.com/office/officeart/2005/8/layout/hProcess4"/>
    <dgm:cxn modelId="{C647E664-6FF3-413C-A0F8-62EAC059D094}" type="presOf" srcId="{D34FE5F3-18AB-4B4A-835E-7EA0839C98E5}" destId="{0DD90868-DFD3-45AB-B5E8-EC1927A71517}" srcOrd="0" destOrd="0" presId="urn:microsoft.com/office/officeart/2005/8/layout/hProcess4"/>
    <dgm:cxn modelId="{DDC72545-7C15-4253-99C9-81BBC0BD3BBF}" type="presOf" srcId="{5A6557D0-D622-4625-895D-FC233AB76E53}" destId="{79CA42C4-96B3-43F9-81FC-8B6562D9BC95}" srcOrd="0" destOrd="0" presId="urn:microsoft.com/office/officeart/2005/8/layout/hProcess4"/>
    <dgm:cxn modelId="{3339A968-003E-4CF8-9A24-8AB678C5D61F}" type="presOf" srcId="{CCBDE013-15A9-4BFF-AD9B-3EB6B473E358}" destId="{192F6A25-C3C4-4DD6-8B77-790FAB6898DD}" srcOrd="0" destOrd="1" presId="urn:microsoft.com/office/officeart/2005/8/layout/hProcess4"/>
    <dgm:cxn modelId="{773AC36E-695B-4CAB-8B9C-8CEB5BE13E14}" srcId="{45B70642-4CD4-4B93-845B-0CA298A46A82}" destId="{7CB5DD25-7775-40E0-B588-954161F56CFD}" srcOrd="0" destOrd="0" parTransId="{8BBA5471-0806-49C4-99A7-2BDF1DFDFD32}" sibTransId="{D5CEC44C-D40B-46B0-81CC-661CBDBB3815}"/>
    <dgm:cxn modelId="{B4651872-9B28-4B41-B96E-BEA22408EA02}" type="presOf" srcId="{7CB5DD25-7775-40E0-B588-954161F56CFD}" destId="{192F6A25-C3C4-4DD6-8B77-790FAB6898DD}" srcOrd="0" destOrd="0" presId="urn:microsoft.com/office/officeart/2005/8/layout/hProcess4"/>
    <dgm:cxn modelId="{FC40CF53-66BC-4DE2-8420-A667D4398994}" type="presOf" srcId="{1383839C-A38A-43DD-AECB-AF5B51DB8FDE}" destId="{6E99062D-D83C-45A3-AA6B-4FD24A6CB4C6}" srcOrd="1" destOrd="0" presId="urn:microsoft.com/office/officeart/2005/8/layout/hProcess4"/>
    <dgm:cxn modelId="{1744C757-BC82-4C96-86EB-5ED06446974F}" srcId="{4C835832-AB08-475A-8271-D3367BAF9D1B}" destId="{FBAB3832-5160-4C49-9096-AD696200E3FE}" srcOrd="1" destOrd="0" parTransId="{23E105EA-D881-4364-8CBD-D9E5D505F48C}" sibTransId="{1D63A30B-EFDA-4699-A9B2-BBD11B9C7C6F}"/>
    <dgm:cxn modelId="{A3638D81-F347-4573-863B-670C25D87C30}" type="presOf" srcId="{4C835832-AB08-475A-8271-D3367BAF9D1B}" destId="{8E327BB4-A751-4B94-B1AD-E665E9ED1423}" srcOrd="0" destOrd="0" presId="urn:microsoft.com/office/officeart/2005/8/layout/hProcess4"/>
    <dgm:cxn modelId="{90452A8F-EAAF-46F9-8CC6-FF7EE44646AE}" type="presOf" srcId="{78EDFE79-4B38-41A5-802E-540A86806D47}" destId="{6218A07F-2027-49BC-83B5-FBFD7616C075}" srcOrd="0" destOrd="0" presId="urn:microsoft.com/office/officeart/2005/8/layout/hProcess4"/>
    <dgm:cxn modelId="{A54FAA90-801E-407D-B5B7-E479BF0ED303}" srcId="{771FAEEB-478A-4739-A777-DD715E7C7E8B}" destId="{1383839C-A38A-43DD-AECB-AF5B51DB8FDE}" srcOrd="0" destOrd="0" parTransId="{011CC256-C70F-4523-B9F1-296E76186959}" sibTransId="{F041E8E0-2102-487F-B48E-AA6A420624B3}"/>
    <dgm:cxn modelId="{A01E9894-9BE1-45C7-9510-367771CDAE8B}" type="presOf" srcId="{7CB5DD25-7775-40E0-B588-954161F56CFD}" destId="{9EA07494-2ABB-4836-A8E9-B2FF680C140C}" srcOrd="1" destOrd="0" presId="urn:microsoft.com/office/officeart/2005/8/layout/hProcess4"/>
    <dgm:cxn modelId="{CFD0829B-0485-42D6-9E46-FECD0D0828D3}" srcId="{4C835832-AB08-475A-8271-D3367BAF9D1B}" destId="{45B70642-4CD4-4B93-845B-0CA298A46A82}" srcOrd="0" destOrd="0" parTransId="{500340CF-36A2-42E0-BF7E-B618CAEFC885}" sibTransId="{D34FE5F3-18AB-4B4A-835E-7EA0839C98E5}"/>
    <dgm:cxn modelId="{D03F83A5-E593-411B-BF9E-F421BE8BCC4B}" type="presOf" srcId="{87310C0B-EED1-4B0A-AD25-8D6AD722A54C}" destId="{6E99062D-D83C-45A3-AA6B-4FD24A6CB4C6}" srcOrd="1" destOrd="1" presId="urn:microsoft.com/office/officeart/2005/8/layout/hProcess4"/>
    <dgm:cxn modelId="{32E959AA-BC0A-409D-9404-91D6496AB1F3}" type="presOf" srcId="{45B70642-4CD4-4B93-845B-0CA298A46A82}" destId="{38D9C3C3-ADE9-4EB3-BE51-9C31EFCC6D71}" srcOrd="0" destOrd="0" presId="urn:microsoft.com/office/officeart/2005/8/layout/hProcess4"/>
    <dgm:cxn modelId="{C94908C3-9ADF-4BB7-8079-6818EC77F0B0}" type="presOf" srcId="{F8F9651B-7B88-487D-97F7-42EB75D7030B}" destId="{0D15D0BA-CADD-46A3-89C9-733F9C911024}" srcOrd="0" destOrd="0" presId="urn:microsoft.com/office/officeart/2005/8/layout/hProcess4"/>
    <dgm:cxn modelId="{18568ACB-E094-4CCC-AB56-2A094020E7DE}" type="presOf" srcId="{F4E8F163-677D-48C1-B3A4-F43256C8AF65}" destId="{0EED1F78-8243-4473-A21F-8E195C54C798}" srcOrd="1" destOrd="1" presId="urn:microsoft.com/office/officeart/2005/8/layout/hProcess4"/>
    <dgm:cxn modelId="{2EAACED3-44E7-4E66-9F43-400E8B9C895D}" type="presOf" srcId="{5A6557D0-D622-4625-895D-FC233AB76E53}" destId="{E20628DB-3971-4CA1-B090-C51321043687}" srcOrd="1" destOrd="0" presId="urn:microsoft.com/office/officeart/2005/8/layout/hProcess4"/>
    <dgm:cxn modelId="{979A24D9-6E09-4FF7-80C6-BD2D1BBFEB60}" srcId="{771FAEEB-478A-4739-A777-DD715E7C7E8B}" destId="{87310C0B-EED1-4B0A-AD25-8D6AD722A54C}" srcOrd="1" destOrd="0" parTransId="{24BE0415-1592-44EE-B46F-ADE9A9F50120}" sibTransId="{BB625EDB-960C-4980-99F7-5E876C715161}"/>
    <dgm:cxn modelId="{D94CD2DB-34BC-4F10-BCCE-6C55CAD7ECDA}" srcId="{FBAB3832-5160-4C49-9096-AD696200E3FE}" destId="{F4E8F163-677D-48C1-B3A4-F43256C8AF65}" srcOrd="1" destOrd="0" parTransId="{0D2027C8-3C9B-401C-A941-69782BDDA5FC}" sibTransId="{80113E1F-D219-4644-8FAD-4AD5304EF90F}"/>
    <dgm:cxn modelId="{06A27AEA-56B0-4252-9511-B2E3550294C5}" type="presOf" srcId="{FBAB3832-5160-4C49-9096-AD696200E3FE}" destId="{FFA40E77-7870-430E-9FB6-2F70D898A577}" srcOrd="0" destOrd="0" presId="urn:microsoft.com/office/officeart/2005/8/layout/hProcess4"/>
    <dgm:cxn modelId="{A0EBBAF8-524F-4122-A380-AF04FBB7EAC5}" type="presOf" srcId="{1383839C-A38A-43DD-AECB-AF5B51DB8FDE}" destId="{F704B135-3E48-45C7-B14D-5103561B5211}" srcOrd="0" destOrd="0" presId="urn:microsoft.com/office/officeart/2005/8/layout/hProcess4"/>
    <dgm:cxn modelId="{85D2EA1C-D713-4820-AE54-A23EE74160CB}" type="presParOf" srcId="{8E327BB4-A751-4B94-B1AD-E665E9ED1423}" destId="{F430C08A-17B4-474C-8227-CFCB92948718}" srcOrd="0" destOrd="0" presId="urn:microsoft.com/office/officeart/2005/8/layout/hProcess4"/>
    <dgm:cxn modelId="{44F96505-59B1-4C77-8924-31EF97D71D1B}" type="presParOf" srcId="{8E327BB4-A751-4B94-B1AD-E665E9ED1423}" destId="{32333662-C134-4B72-BF98-A27B17B98B38}" srcOrd="1" destOrd="0" presId="urn:microsoft.com/office/officeart/2005/8/layout/hProcess4"/>
    <dgm:cxn modelId="{7F4676D7-ED4D-403D-9FB7-94B32462BA21}" type="presParOf" srcId="{8E327BB4-A751-4B94-B1AD-E665E9ED1423}" destId="{B0352DBF-4375-4616-BB3D-DE94A21EA475}" srcOrd="2" destOrd="0" presId="urn:microsoft.com/office/officeart/2005/8/layout/hProcess4"/>
    <dgm:cxn modelId="{D7D0DD43-0130-4EFD-9085-BB57D947754E}" type="presParOf" srcId="{B0352DBF-4375-4616-BB3D-DE94A21EA475}" destId="{8770FACA-C2DE-4075-A3FD-120F3E34B510}" srcOrd="0" destOrd="0" presId="urn:microsoft.com/office/officeart/2005/8/layout/hProcess4"/>
    <dgm:cxn modelId="{934739E2-2263-43D5-9D33-C0D07672739F}" type="presParOf" srcId="{8770FACA-C2DE-4075-A3FD-120F3E34B510}" destId="{CC3603AB-D0B4-4F88-AFAB-330E7414053D}" srcOrd="0" destOrd="0" presId="urn:microsoft.com/office/officeart/2005/8/layout/hProcess4"/>
    <dgm:cxn modelId="{FD404F1B-7DCE-4EAD-9012-88828E3FA7C8}" type="presParOf" srcId="{8770FACA-C2DE-4075-A3FD-120F3E34B510}" destId="{192F6A25-C3C4-4DD6-8B77-790FAB6898DD}" srcOrd="1" destOrd="0" presId="urn:microsoft.com/office/officeart/2005/8/layout/hProcess4"/>
    <dgm:cxn modelId="{F98663B1-0F7B-4A0A-8B12-E9F89780F524}" type="presParOf" srcId="{8770FACA-C2DE-4075-A3FD-120F3E34B510}" destId="{9EA07494-2ABB-4836-A8E9-B2FF680C140C}" srcOrd="2" destOrd="0" presId="urn:microsoft.com/office/officeart/2005/8/layout/hProcess4"/>
    <dgm:cxn modelId="{C493D716-C21A-4CB6-8513-2B92AFE69FDE}" type="presParOf" srcId="{8770FACA-C2DE-4075-A3FD-120F3E34B510}" destId="{38D9C3C3-ADE9-4EB3-BE51-9C31EFCC6D71}" srcOrd="3" destOrd="0" presId="urn:microsoft.com/office/officeart/2005/8/layout/hProcess4"/>
    <dgm:cxn modelId="{1DE7A5B8-94B8-4EB3-857B-92E2E58DD128}" type="presParOf" srcId="{8770FACA-C2DE-4075-A3FD-120F3E34B510}" destId="{BDCE07D8-1188-4ADF-BAB7-05C4B82C5310}" srcOrd="4" destOrd="0" presId="urn:microsoft.com/office/officeart/2005/8/layout/hProcess4"/>
    <dgm:cxn modelId="{FD37D2E8-A7EA-4D2C-A092-DFDDAE578D3F}" type="presParOf" srcId="{B0352DBF-4375-4616-BB3D-DE94A21EA475}" destId="{0DD90868-DFD3-45AB-B5E8-EC1927A71517}" srcOrd="1" destOrd="0" presId="urn:microsoft.com/office/officeart/2005/8/layout/hProcess4"/>
    <dgm:cxn modelId="{09DEE73D-A7EF-4BA7-8A7C-4464262F2C3E}" type="presParOf" srcId="{B0352DBF-4375-4616-BB3D-DE94A21EA475}" destId="{7CF9E1BF-D795-43FE-A78F-7AB663337AD1}" srcOrd="2" destOrd="0" presId="urn:microsoft.com/office/officeart/2005/8/layout/hProcess4"/>
    <dgm:cxn modelId="{CA882E08-475D-4EEF-B36D-8917E24575B1}" type="presParOf" srcId="{7CF9E1BF-D795-43FE-A78F-7AB663337AD1}" destId="{7EF64CA8-D769-4AC2-92AE-1150D5BEB0B4}" srcOrd="0" destOrd="0" presId="urn:microsoft.com/office/officeart/2005/8/layout/hProcess4"/>
    <dgm:cxn modelId="{D65A184D-6F9B-416B-8823-E592394E5B48}" type="presParOf" srcId="{7CF9E1BF-D795-43FE-A78F-7AB663337AD1}" destId="{6218A07F-2027-49BC-83B5-FBFD7616C075}" srcOrd="1" destOrd="0" presId="urn:microsoft.com/office/officeart/2005/8/layout/hProcess4"/>
    <dgm:cxn modelId="{CE94B322-8190-4FD7-851F-044A76B599DB}" type="presParOf" srcId="{7CF9E1BF-D795-43FE-A78F-7AB663337AD1}" destId="{0EED1F78-8243-4473-A21F-8E195C54C798}" srcOrd="2" destOrd="0" presId="urn:microsoft.com/office/officeart/2005/8/layout/hProcess4"/>
    <dgm:cxn modelId="{B423A062-04D8-4A74-A9C5-AAE6E9C51FB3}" type="presParOf" srcId="{7CF9E1BF-D795-43FE-A78F-7AB663337AD1}" destId="{FFA40E77-7870-430E-9FB6-2F70D898A577}" srcOrd="3" destOrd="0" presId="urn:microsoft.com/office/officeart/2005/8/layout/hProcess4"/>
    <dgm:cxn modelId="{71C7885A-B7C1-44A6-A08D-7BB90774D7FF}" type="presParOf" srcId="{7CF9E1BF-D795-43FE-A78F-7AB663337AD1}" destId="{DAD3996D-F466-4822-9757-638C609FA412}" srcOrd="4" destOrd="0" presId="urn:microsoft.com/office/officeart/2005/8/layout/hProcess4"/>
    <dgm:cxn modelId="{184F8EAE-CB01-4AA3-A47D-080341E9649B}" type="presParOf" srcId="{B0352DBF-4375-4616-BB3D-DE94A21EA475}" destId="{B7C12A94-A577-4885-A7EF-24209B8730B7}" srcOrd="3" destOrd="0" presId="urn:microsoft.com/office/officeart/2005/8/layout/hProcess4"/>
    <dgm:cxn modelId="{A5697BEF-AA94-4718-B43A-EDEA29400CE8}" type="presParOf" srcId="{B0352DBF-4375-4616-BB3D-DE94A21EA475}" destId="{D3B656B0-ED8C-4D76-A2BD-E41CD07AF93A}" srcOrd="4" destOrd="0" presId="urn:microsoft.com/office/officeart/2005/8/layout/hProcess4"/>
    <dgm:cxn modelId="{9164C13C-E57A-4580-81C1-A28392244B07}" type="presParOf" srcId="{D3B656B0-ED8C-4D76-A2BD-E41CD07AF93A}" destId="{DBF150CE-12DA-4491-80F9-DDA1AE080D43}" srcOrd="0" destOrd="0" presId="urn:microsoft.com/office/officeart/2005/8/layout/hProcess4"/>
    <dgm:cxn modelId="{76E6EA36-0785-4867-AB0B-67A1FF316E65}" type="presParOf" srcId="{D3B656B0-ED8C-4D76-A2BD-E41CD07AF93A}" destId="{F704B135-3E48-45C7-B14D-5103561B5211}" srcOrd="1" destOrd="0" presId="urn:microsoft.com/office/officeart/2005/8/layout/hProcess4"/>
    <dgm:cxn modelId="{C81D90B2-0647-48FD-A809-05A2EF99677A}" type="presParOf" srcId="{D3B656B0-ED8C-4D76-A2BD-E41CD07AF93A}" destId="{6E99062D-D83C-45A3-AA6B-4FD24A6CB4C6}" srcOrd="2" destOrd="0" presId="urn:microsoft.com/office/officeart/2005/8/layout/hProcess4"/>
    <dgm:cxn modelId="{C787AB97-8903-4E52-B37A-6DA2306DAB1C}" type="presParOf" srcId="{D3B656B0-ED8C-4D76-A2BD-E41CD07AF93A}" destId="{3305F3F0-6E7D-41E9-A045-C1344546BBAD}" srcOrd="3" destOrd="0" presId="urn:microsoft.com/office/officeart/2005/8/layout/hProcess4"/>
    <dgm:cxn modelId="{6D581C6E-803B-4A04-A8B8-8AD349A85F44}" type="presParOf" srcId="{D3B656B0-ED8C-4D76-A2BD-E41CD07AF93A}" destId="{35266951-DED4-41C2-A534-CCA3829F53B7}" srcOrd="4" destOrd="0" presId="urn:microsoft.com/office/officeart/2005/8/layout/hProcess4"/>
    <dgm:cxn modelId="{D3948ADA-7AD2-4406-8DF7-20230820A5B3}" type="presParOf" srcId="{B0352DBF-4375-4616-BB3D-DE94A21EA475}" destId="{830C9EE7-685D-41E5-BC71-EA324B28EDD0}" srcOrd="5" destOrd="0" presId="urn:microsoft.com/office/officeart/2005/8/layout/hProcess4"/>
    <dgm:cxn modelId="{2AF50F82-9EC2-48B0-9A5C-7B785B5DF785}" type="presParOf" srcId="{B0352DBF-4375-4616-BB3D-DE94A21EA475}" destId="{D9A7543B-B3CA-4637-B664-CBE331C8C6EE}" srcOrd="6" destOrd="0" presId="urn:microsoft.com/office/officeart/2005/8/layout/hProcess4"/>
    <dgm:cxn modelId="{B9F6028F-DF0F-4E32-A546-EA374110E4AA}" type="presParOf" srcId="{D9A7543B-B3CA-4637-B664-CBE331C8C6EE}" destId="{0E027AC3-4AE1-4C3E-98F6-A4A6E4888ACD}" srcOrd="0" destOrd="0" presId="urn:microsoft.com/office/officeart/2005/8/layout/hProcess4"/>
    <dgm:cxn modelId="{FB75378F-4B3B-4203-9056-BDC88B045183}" type="presParOf" srcId="{D9A7543B-B3CA-4637-B664-CBE331C8C6EE}" destId="{79CA42C4-96B3-43F9-81FC-8B6562D9BC95}" srcOrd="1" destOrd="0" presId="urn:microsoft.com/office/officeart/2005/8/layout/hProcess4"/>
    <dgm:cxn modelId="{DA86D62B-333B-4ED0-A270-5AB2D9836AE3}" type="presParOf" srcId="{D9A7543B-B3CA-4637-B664-CBE331C8C6EE}" destId="{E20628DB-3971-4CA1-B090-C51321043687}" srcOrd="2" destOrd="0" presId="urn:microsoft.com/office/officeart/2005/8/layout/hProcess4"/>
    <dgm:cxn modelId="{304865A8-A389-476D-A9C5-2D643B9B0BF7}" type="presParOf" srcId="{D9A7543B-B3CA-4637-B664-CBE331C8C6EE}" destId="{0D15D0BA-CADD-46A3-89C9-733F9C911024}" srcOrd="3" destOrd="0" presId="urn:microsoft.com/office/officeart/2005/8/layout/hProcess4"/>
    <dgm:cxn modelId="{A9CEA2D9-89ED-4075-A39A-CDCFB9A8039E}" type="presParOf" srcId="{D9A7543B-B3CA-4637-B664-CBE331C8C6EE}" destId="{5962E12B-542A-4023-978C-FAC6B2B5D37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62B6E6-0097-4D2F-AE52-59FF310EB1ED}"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20C7CB25-7A0A-4C21-9662-716508513F79}">
      <dgm:prSet/>
      <dgm:spPr/>
      <dgm:t>
        <a:bodyPr/>
        <a:lstStyle/>
        <a:p>
          <a:r>
            <a:rPr lang="en-US" dirty="0"/>
            <a:t>Research aligned with your specific interests</a:t>
          </a:r>
        </a:p>
      </dgm:t>
    </dgm:pt>
    <dgm:pt modelId="{38DD74BC-91E2-46B6-AFAE-71FCC443FC70}" type="parTrans" cxnId="{5E0EA8C6-774F-4627-ACFD-FE3CE8ABD2D9}">
      <dgm:prSet/>
      <dgm:spPr/>
      <dgm:t>
        <a:bodyPr/>
        <a:lstStyle/>
        <a:p>
          <a:endParaRPr lang="en-US"/>
        </a:p>
      </dgm:t>
    </dgm:pt>
    <dgm:pt modelId="{CC0B4BB9-F94E-4AA8-9CD2-7092539414A8}" type="sibTrans" cxnId="{5E0EA8C6-774F-4627-ACFD-FE3CE8ABD2D9}">
      <dgm:prSet/>
      <dgm:spPr/>
      <dgm:t>
        <a:bodyPr/>
        <a:lstStyle/>
        <a:p>
          <a:endParaRPr lang="en-US"/>
        </a:p>
      </dgm:t>
    </dgm:pt>
    <dgm:pt modelId="{D46DC759-B7D1-43DD-B8C8-DED02760CA0D}">
      <dgm:prSet/>
      <dgm:spPr/>
      <dgm:t>
        <a:bodyPr/>
        <a:lstStyle/>
        <a:p>
          <a:r>
            <a:rPr lang="en-US"/>
            <a:t>Funding for training, conferences, resources</a:t>
          </a:r>
        </a:p>
      </dgm:t>
    </dgm:pt>
    <dgm:pt modelId="{A65D17C7-473C-4C20-AAF1-774A3DCDE229}" type="parTrans" cxnId="{7E3C8888-8BF5-43DA-A41C-FC931550FB4E}">
      <dgm:prSet/>
      <dgm:spPr/>
      <dgm:t>
        <a:bodyPr/>
        <a:lstStyle/>
        <a:p>
          <a:endParaRPr lang="en-US"/>
        </a:p>
      </dgm:t>
    </dgm:pt>
    <dgm:pt modelId="{8AC85763-5433-40ED-8267-1ADA97BC0D1D}" type="sibTrans" cxnId="{7E3C8888-8BF5-43DA-A41C-FC931550FB4E}">
      <dgm:prSet/>
      <dgm:spPr/>
      <dgm:t>
        <a:bodyPr/>
        <a:lstStyle/>
        <a:p>
          <a:endParaRPr lang="en-US"/>
        </a:p>
      </dgm:t>
    </dgm:pt>
    <dgm:pt modelId="{F7DC06D0-9088-4530-BD21-4F330E90ADDD}">
      <dgm:prSet/>
      <dgm:spPr/>
      <dgm:t>
        <a:bodyPr/>
        <a:lstStyle/>
        <a:p>
          <a:r>
            <a:rPr lang="en-US"/>
            <a:t>Network of MSCA award holders and alumni (MCAA)</a:t>
          </a:r>
        </a:p>
      </dgm:t>
    </dgm:pt>
    <dgm:pt modelId="{CE11E71E-09F4-4FAC-ABD5-BDBAF31636F0}" type="parTrans" cxnId="{009893E7-EB64-48AC-91DA-3AAAC7763538}">
      <dgm:prSet/>
      <dgm:spPr/>
      <dgm:t>
        <a:bodyPr/>
        <a:lstStyle/>
        <a:p>
          <a:endParaRPr lang="en-US"/>
        </a:p>
      </dgm:t>
    </dgm:pt>
    <dgm:pt modelId="{8DAC8D10-6A05-4541-A467-034A3D572141}" type="sibTrans" cxnId="{009893E7-EB64-48AC-91DA-3AAAC7763538}">
      <dgm:prSet/>
      <dgm:spPr/>
      <dgm:t>
        <a:bodyPr/>
        <a:lstStyle/>
        <a:p>
          <a:endParaRPr lang="en-US"/>
        </a:p>
      </dgm:t>
    </dgm:pt>
    <dgm:pt modelId="{5AB56A74-F38E-4BC4-98BE-651A2D8961FA}">
      <dgm:prSet/>
      <dgm:spPr/>
      <dgm:t>
        <a:bodyPr/>
        <a:lstStyle/>
        <a:p>
          <a:r>
            <a:rPr lang="en-US"/>
            <a:t>Increased competitiveness for future grant competitions/jobs</a:t>
          </a:r>
        </a:p>
      </dgm:t>
    </dgm:pt>
    <dgm:pt modelId="{A57580A5-4827-425C-AB11-7B3F6C95BB87}" type="parTrans" cxnId="{F2E82B90-41E2-4234-82AB-9C423D1B4E71}">
      <dgm:prSet/>
      <dgm:spPr/>
      <dgm:t>
        <a:bodyPr/>
        <a:lstStyle/>
        <a:p>
          <a:endParaRPr lang="en-US"/>
        </a:p>
      </dgm:t>
    </dgm:pt>
    <dgm:pt modelId="{ABC67488-1375-4F13-A8AD-24698064D76C}" type="sibTrans" cxnId="{F2E82B90-41E2-4234-82AB-9C423D1B4E71}">
      <dgm:prSet/>
      <dgm:spPr/>
      <dgm:t>
        <a:bodyPr/>
        <a:lstStyle/>
        <a:p>
          <a:endParaRPr lang="en-US"/>
        </a:p>
      </dgm:t>
    </dgm:pt>
    <dgm:pt modelId="{BB4E637A-CE4D-45D4-B144-A8E3CD094402}" type="pres">
      <dgm:prSet presAssocID="{A962B6E6-0097-4D2F-AE52-59FF310EB1ED}" presName="outerComposite" presStyleCnt="0">
        <dgm:presLayoutVars>
          <dgm:chMax val="5"/>
          <dgm:dir/>
          <dgm:resizeHandles val="exact"/>
        </dgm:presLayoutVars>
      </dgm:prSet>
      <dgm:spPr/>
    </dgm:pt>
    <dgm:pt modelId="{CFC8EB28-439D-4B29-8D9F-1450496B6EDC}" type="pres">
      <dgm:prSet presAssocID="{A962B6E6-0097-4D2F-AE52-59FF310EB1ED}" presName="dummyMaxCanvas" presStyleCnt="0">
        <dgm:presLayoutVars/>
      </dgm:prSet>
      <dgm:spPr/>
    </dgm:pt>
    <dgm:pt modelId="{1609F3B8-EA84-4C0B-B6D2-28F368EBE873}" type="pres">
      <dgm:prSet presAssocID="{A962B6E6-0097-4D2F-AE52-59FF310EB1ED}" presName="FourNodes_1" presStyleLbl="node1" presStyleIdx="0" presStyleCnt="4">
        <dgm:presLayoutVars>
          <dgm:bulletEnabled val="1"/>
        </dgm:presLayoutVars>
      </dgm:prSet>
      <dgm:spPr/>
    </dgm:pt>
    <dgm:pt modelId="{BB02A821-EB8F-4AC7-8B83-33D0EE31B5FC}" type="pres">
      <dgm:prSet presAssocID="{A962B6E6-0097-4D2F-AE52-59FF310EB1ED}" presName="FourNodes_2" presStyleLbl="node1" presStyleIdx="1" presStyleCnt="4">
        <dgm:presLayoutVars>
          <dgm:bulletEnabled val="1"/>
        </dgm:presLayoutVars>
      </dgm:prSet>
      <dgm:spPr/>
    </dgm:pt>
    <dgm:pt modelId="{A8D61451-D2FC-446A-877A-7CA57AC57D30}" type="pres">
      <dgm:prSet presAssocID="{A962B6E6-0097-4D2F-AE52-59FF310EB1ED}" presName="FourNodes_3" presStyleLbl="node1" presStyleIdx="2" presStyleCnt="4">
        <dgm:presLayoutVars>
          <dgm:bulletEnabled val="1"/>
        </dgm:presLayoutVars>
      </dgm:prSet>
      <dgm:spPr/>
    </dgm:pt>
    <dgm:pt modelId="{C4CCAFBC-5748-4530-BC1A-968B17B438F0}" type="pres">
      <dgm:prSet presAssocID="{A962B6E6-0097-4D2F-AE52-59FF310EB1ED}" presName="FourNodes_4" presStyleLbl="node1" presStyleIdx="3" presStyleCnt="4">
        <dgm:presLayoutVars>
          <dgm:bulletEnabled val="1"/>
        </dgm:presLayoutVars>
      </dgm:prSet>
      <dgm:spPr/>
    </dgm:pt>
    <dgm:pt modelId="{F551BD8D-BFE3-4BB2-90C1-C7824A94F58A}" type="pres">
      <dgm:prSet presAssocID="{A962B6E6-0097-4D2F-AE52-59FF310EB1ED}" presName="FourConn_1-2" presStyleLbl="fgAccFollowNode1" presStyleIdx="0" presStyleCnt="3">
        <dgm:presLayoutVars>
          <dgm:bulletEnabled val="1"/>
        </dgm:presLayoutVars>
      </dgm:prSet>
      <dgm:spPr/>
    </dgm:pt>
    <dgm:pt modelId="{2BA292D0-5ABE-47E6-BF2B-C0A127261ADE}" type="pres">
      <dgm:prSet presAssocID="{A962B6E6-0097-4D2F-AE52-59FF310EB1ED}" presName="FourConn_2-3" presStyleLbl="fgAccFollowNode1" presStyleIdx="1" presStyleCnt="3">
        <dgm:presLayoutVars>
          <dgm:bulletEnabled val="1"/>
        </dgm:presLayoutVars>
      </dgm:prSet>
      <dgm:spPr/>
    </dgm:pt>
    <dgm:pt modelId="{50503003-BF4A-4A91-BA59-37CF40E84883}" type="pres">
      <dgm:prSet presAssocID="{A962B6E6-0097-4D2F-AE52-59FF310EB1ED}" presName="FourConn_3-4" presStyleLbl="fgAccFollowNode1" presStyleIdx="2" presStyleCnt="3">
        <dgm:presLayoutVars>
          <dgm:bulletEnabled val="1"/>
        </dgm:presLayoutVars>
      </dgm:prSet>
      <dgm:spPr/>
    </dgm:pt>
    <dgm:pt modelId="{A98B5273-3142-4FED-9669-2B9A521C2751}" type="pres">
      <dgm:prSet presAssocID="{A962B6E6-0097-4D2F-AE52-59FF310EB1ED}" presName="FourNodes_1_text" presStyleLbl="node1" presStyleIdx="3" presStyleCnt="4">
        <dgm:presLayoutVars>
          <dgm:bulletEnabled val="1"/>
        </dgm:presLayoutVars>
      </dgm:prSet>
      <dgm:spPr/>
    </dgm:pt>
    <dgm:pt modelId="{F837621B-F5E5-4FFD-A657-24A01FA3167B}" type="pres">
      <dgm:prSet presAssocID="{A962B6E6-0097-4D2F-AE52-59FF310EB1ED}" presName="FourNodes_2_text" presStyleLbl="node1" presStyleIdx="3" presStyleCnt="4">
        <dgm:presLayoutVars>
          <dgm:bulletEnabled val="1"/>
        </dgm:presLayoutVars>
      </dgm:prSet>
      <dgm:spPr/>
    </dgm:pt>
    <dgm:pt modelId="{BC00BBB4-FC37-459D-A80D-F1A91260BE41}" type="pres">
      <dgm:prSet presAssocID="{A962B6E6-0097-4D2F-AE52-59FF310EB1ED}" presName="FourNodes_3_text" presStyleLbl="node1" presStyleIdx="3" presStyleCnt="4">
        <dgm:presLayoutVars>
          <dgm:bulletEnabled val="1"/>
        </dgm:presLayoutVars>
      </dgm:prSet>
      <dgm:spPr/>
    </dgm:pt>
    <dgm:pt modelId="{DBBEFBAB-C81A-40A6-B4F1-2EF7EBE87DC6}" type="pres">
      <dgm:prSet presAssocID="{A962B6E6-0097-4D2F-AE52-59FF310EB1ED}" presName="FourNodes_4_text" presStyleLbl="node1" presStyleIdx="3" presStyleCnt="4">
        <dgm:presLayoutVars>
          <dgm:bulletEnabled val="1"/>
        </dgm:presLayoutVars>
      </dgm:prSet>
      <dgm:spPr/>
    </dgm:pt>
  </dgm:ptLst>
  <dgm:cxnLst>
    <dgm:cxn modelId="{10052C16-52AC-41AB-9F79-DDB7DC90ABEF}" type="presOf" srcId="{A962B6E6-0097-4D2F-AE52-59FF310EB1ED}" destId="{BB4E637A-CE4D-45D4-B144-A8E3CD094402}" srcOrd="0" destOrd="0" presId="urn:microsoft.com/office/officeart/2005/8/layout/vProcess5"/>
    <dgm:cxn modelId="{32B3FD31-45CE-4287-84FB-69AEB4E003FC}" type="presOf" srcId="{F7DC06D0-9088-4530-BD21-4F330E90ADDD}" destId="{A8D61451-D2FC-446A-877A-7CA57AC57D30}" srcOrd="0" destOrd="0" presId="urn:microsoft.com/office/officeart/2005/8/layout/vProcess5"/>
    <dgm:cxn modelId="{866B8554-2AEA-4988-8E6F-511FE18C7290}" type="presOf" srcId="{D46DC759-B7D1-43DD-B8C8-DED02760CA0D}" destId="{BB02A821-EB8F-4AC7-8B83-33D0EE31B5FC}" srcOrd="0" destOrd="0" presId="urn:microsoft.com/office/officeart/2005/8/layout/vProcess5"/>
    <dgm:cxn modelId="{7E3C8888-8BF5-43DA-A41C-FC931550FB4E}" srcId="{A962B6E6-0097-4D2F-AE52-59FF310EB1ED}" destId="{D46DC759-B7D1-43DD-B8C8-DED02760CA0D}" srcOrd="1" destOrd="0" parTransId="{A65D17C7-473C-4C20-AAF1-774A3DCDE229}" sibTransId="{8AC85763-5433-40ED-8267-1ADA97BC0D1D}"/>
    <dgm:cxn modelId="{F2E82B90-41E2-4234-82AB-9C423D1B4E71}" srcId="{A962B6E6-0097-4D2F-AE52-59FF310EB1ED}" destId="{5AB56A74-F38E-4BC4-98BE-651A2D8961FA}" srcOrd="3" destOrd="0" parTransId="{A57580A5-4827-425C-AB11-7B3F6C95BB87}" sibTransId="{ABC67488-1375-4F13-A8AD-24698064D76C}"/>
    <dgm:cxn modelId="{2EC72298-78D0-4293-B370-92DFB70FB27C}" type="presOf" srcId="{D46DC759-B7D1-43DD-B8C8-DED02760CA0D}" destId="{F837621B-F5E5-4FFD-A657-24A01FA3167B}" srcOrd="1" destOrd="0" presId="urn:microsoft.com/office/officeart/2005/8/layout/vProcess5"/>
    <dgm:cxn modelId="{C5A6F4AE-EAB1-4FAF-99A5-893D6CB21F75}" type="presOf" srcId="{5AB56A74-F38E-4BC4-98BE-651A2D8961FA}" destId="{DBBEFBAB-C81A-40A6-B4F1-2EF7EBE87DC6}" srcOrd="1" destOrd="0" presId="urn:microsoft.com/office/officeart/2005/8/layout/vProcess5"/>
    <dgm:cxn modelId="{9279F1B4-EA49-4D3F-94CE-EE88231BAEBC}" type="presOf" srcId="{8DAC8D10-6A05-4541-A467-034A3D572141}" destId="{50503003-BF4A-4A91-BA59-37CF40E84883}" srcOrd="0" destOrd="0" presId="urn:microsoft.com/office/officeart/2005/8/layout/vProcess5"/>
    <dgm:cxn modelId="{5E0EA8C6-774F-4627-ACFD-FE3CE8ABD2D9}" srcId="{A962B6E6-0097-4D2F-AE52-59FF310EB1ED}" destId="{20C7CB25-7A0A-4C21-9662-716508513F79}" srcOrd="0" destOrd="0" parTransId="{38DD74BC-91E2-46B6-AFAE-71FCC443FC70}" sibTransId="{CC0B4BB9-F94E-4AA8-9CD2-7092539414A8}"/>
    <dgm:cxn modelId="{907358CD-6890-4894-9B17-8059E4CFBE9A}" type="presOf" srcId="{5AB56A74-F38E-4BC4-98BE-651A2D8961FA}" destId="{C4CCAFBC-5748-4530-BC1A-968B17B438F0}" srcOrd="0" destOrd="0" presId="urn:microsoft.com/office/officeart/2005/8/layout/vProcess5"/>
    <dgm:cxn modelId="{96E624DE-0C4C-49D2-B66C-25D144ED42D3}" type="presOf" srcId="{20C7CB25-7A0A-4C21-9662-716508513F79}" destId="{A98B5273-3142-4FED-9669-2B9A521C2751}" srcOrd="1" destOrd="0" presId="urn:microsoft.com/office/officeart/2005/8/layout/vProcess5"/>
    <dgm:cxn modelId="{BF23EDE2-0716-4AE7-9537-F130E997F2AA}" type="presOf" srcId="{CC0B4BB9-F94E-4AA8-9CD2-7092539414A8}" destId="{F551BD8D-BFE3-4BB2-90C1-C7824A94F58A}" srcOrd="0" destOrd="0" presId="urn:microsoft.com/office/officeart/2005/8/layout/vProcess5"/>
    <dgm:cxn modelId="{BD31A3E6-3A0F-4372-A18D-F001BCFDEBB6}" type="presOf" srcId="{F7DC06D0-9088-4530-BD21-4F330E90ADDD}" destId="{BC00BBB4-FC37-459D-A80D-F1A91260BE41}" srcOrd="1" destOrd="0" presId="urn:microsoft.com/office/officeart/2005/8/layout/vProcess5"/>
    <dgm:cxn modelId="{009893E7-EB64-48AC-91DA-3AAAC7763538}" srcId="{A962B6E6-0097-4D2F-AE52-59FF310EB1ED}" destId="{F7DC06D0-9088-4530-BD21-4F330E90ADDD}" srcOrd="2" destOrd="0" parTransId="{CE11E71E-09F4-4FAC-ABD5-BDBAF31636F0}" sibTransId="{8DAC8D10-6A05-4541-A467-034A3D572141}"/>
    <dgm:cxn modelId="{9B9C20E8-BACF-468B-B6EE-02CFA6DF57CF}" type="presOf" srcId="{8AC85763-5433-40ED-8267-1ADA97BC0D1D}" destId="{2BA292D0-5ABE-47E6-BF2B-C0A127261ADE}" srcOrd="0" destOrd="0" presId="urn:microsoft.com/office/officeart/2005/8/layout/vProcess5"/>
    <dgm:cxn modelId="{6F43F7F7-B184-4982-9967-0C1DE6BB334E}" type="presOf" srcId="{20C7CB25-7A0A-4C21-9662-716508513F79}" destId="{1609F3B8-EA84-4C0B-B6D2-28F368EBE873}" srcOrd="0" destOrd="0" presId="urn:microsoft.com/office/officeart/2005/8/layout/vProcess5"/>
    <dgm:cxn modelId="{9D0DA4A7-8EE7-459D-A749-1C0DBC2D916A}" type="presParOf" srcId="{BB4E637A-CE4D-45D4-B144-A8E3CD094402}" destId="{CFC8EB28-439D-4B29-8D9F-1450496B6EDC}" srcOrd="0" destOrd="0" presId="urn:microsoft.com/office/officeart/2005/8/layout/vProcess5"/>
    <dgm:cxn modelId="{EC8B691C-21B9-4C8A-9DD7-DD67AD119CA1}" type="presParOf" srcId="{BB4E637A-CE4D-45D4-B144-A8E3CD094402}" destId="{1609F3B8-EA84-4C0B-B6D2-28F368EBE873}" srcOrd="1" destOrd="0" presId="urn:microsoft.com/office/officeart/2005/8/layout/vProcess5"/>
    <dgm:cxn modelId="{6FC9BA1C-54C0-4E00-9E02-EB7FFE34153A}" type="presParOf" srcId="{BB4E637A-CE4D-45D4-B144-A8E3CD094402}" destId="{BB02A821-EB8F-4AC7-8B83-33D0EE31B5FC}" srcOrd="2" destOrd="0" presId="urn:microsoft.com/office/officeart/2005/8/layout/vProcess5"/>
    <dgm:cxn modelId="{9BFC7B2E-9BA9-4F62-BD2D-6B43588E8AE1}" type="presParOf" srcId="{BB4E637A-CE4D-45D4-B144-A8E3CD094402}" destId="{A8D61451-D2FC-446A-877A-7CA57AC57D30}" srcOrd="3" destOrd="0" presId="urn:microsoft.com/office/officeart/2005/8/layout/vProcess5"/>
    <dgm:cxn modelId="{D3BB2F15-71D8-4D30-8AFC-574B356737BC}" type="presParOf" srcId="{BB4E637A-CE4D-45D4-B144-A8E3CD094402}" destId="{C4CCAFBC-5748-4530-BC1A-968B17B438F0}" srcOrd="4" destOrd="0" presId="urn:microsoft.com/office/officeart/2005/8/layout/vProcess5"/>
    <dgm:cxn modelId="{17545755-3AB6-4667-BBB7-27A17823F061}" type="presParOf" srcId="{BB4E637A-CE4D-45D4-B144-A8E3CD094402}" destId="{F551BD8D-BFE3-4BB2-90C1-C7824A94F58A}" srcOrd="5" destOrd="0" presId="urn:microsoft.com/office/officeart/2005/8/layout/vProcess5"/>
    <dgm:cxn modelId="{B9A92E7E-BD39-4388-95FE-24DD7287E8A7}" type="presParOf" srcId="{BB4E637A-CE4D-45D4-B144-A8E3CD094402}" destId="{2BA292D0-5ABE-47E6-BF2B-C0A127261ADE}" srcOrd="6" destOrd="0" presId="urn:microsoft.com/office/officeart/2005/8/layout/vProcess5"/>
    <dgm:cxn modelId="{518B2857-37F4-427C-ABC5-14681328EDB3}" type="presParOf" srcId="{BB4E637A-CE4D-45D4-B144-A8E3CD094402}" destId="{50503003-BF4A-4A91-BA59-37CF40E84883}" srcOrd="7" destOrd="0" presId="urn:microsoft.com/office/officeart/2005/8/layout/vProcess5"/>
    <dgm:cxn modelId="{08FE7F4E-A851-435A-884F-0D2891CF76F5}" type="presParOf" srcId="{BB4E637A-CE4D-45D4-B144-A8E3CD094402}" destId="{A98B5273-3142-4FED-9669-2B9A521C2751}" srcOrd="8" destOrd="0" presId="urn:microsoft.com/office/officeart/2005/8/layout/vProcess5"/>
    <dgm:cxn modelId="{9939AA1F-3EEF-4053-BC98-EABA03CD6F9A}" type="presParOf" srcId="{BB4E637A-CE4D-45D4-B144-A8E3CD094402}" destId="{F837621B-F5E5-4FFD-A657-24A01FA3167B}" srcOrd="9" destOrd="0" presId="urn:microsoft.com/office/officeart/2005/8/layout/vProcess5"/>
    <dgm:cxn modelId="{36236103-6B99-4A7F-AE1F-C500A77F837F}" type="presParOf" srcId="{BB4E637A-CE4D-45D4-B144-A8E3CD094402}" destId="{BC00BBB4-FC37-459D-A80D-F1A91260BE41}" srcOrd="10" destOrd="0" presId="urn:microsoft.com/office/officeart/2005/8/layout/vProcess5"/>
    <dgm:cxn modelId="{0FF9792C-D0CE-4F0E-AB1A-FF81BE2427E6}" type="presParOf" srcId="{BB4E637A-CE4D-45D4-B144-A8E3CD094402}" destId="{DBBEFBAB-C81A-40A6-B4F1-2EF7EBE87DC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7F815-038A-43C3-9E1C-6021765A2EA6}">
      <dsp:nvSpPr>
        <dsp:cNvPr id="0" name=""/>
        <dsp:cNvSpPr/>
      </dsp:nvSpPr>
      <dsp:spPr>
        <a:xfrm>
          <a:off x="974821" y="1734396"/>
          <a:ext cx="1438646" cy="1438646"/>
        </a:xfrm>
        <a:prstGeom prst="donut">
          <a:avLst>
            <a:gd name="adj" fmla="val 2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496F5B-BD6E-4CD7-9D70-DA22562C1356}">
      <dsp:nvSpPr>
        <dsp:cNvPr id="0" name=""/>
        <dsp:cNvSpPr/>
      </dsp:nvSpPr>
      <dsp:spPr>
        <a:xfrm rot="17700000">
          <a:off x="1481735" y="561605"/>
          <a:ext cx="1788397" cy="86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First MSCA Application (2018)</a:t>
          </a:r>
        </a:p>
      </dsp:txBody>
      <dsp:txXfrm>
        <a:off x="1481735" y="561605"/>
        <a:ext cx="1788397" cy="861869"/>
      </dsp:txXfrm>
    </dsp:sp>
    <dsp:sp modelId="{1F50AFE1-77D7-4764-B39E-D929328EAE17}">
      <dsp:nvSpPr>
        <dsp:cNvPr id="0" name=""/>
        <dsp:cNvSpPr/>
      </dsp:nvSpPr>
      <dsp:spPr>
        <a:xfrm>
          <a:off x="2521832" y="2080345"/>
          <a:ext cx="746748" cy="7467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EC70E-B6D2-43A9-9654-4C4D5395B53F}">
      <dsp:nvSpPr>
        <dsp:cNvPr id="0" name=""/>
        <dsp:cNvSpPr/>
      </dsp:nvSpPr>
      <dsp:spPr>
        <a:xfrm rot="17700000">
          <a:off x="1637410" y="3119701"/>
          <a:ext cx="1547048" cy="74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n-US" sz="2000" kern="1200" dirty="0"/>
            <a:t>Score: 80  </a:t>
          </a:r>
        </a:p>
      </dsp:txBody>
      <dsp:txXfrm>
        <a:off x="1637410" y="3119701"/>
        <a:ext cx="1547048" cy="745928"/>
      </dsp:txXfrm>
    </dsp:sp>
    <dsp:sp modelId="{4D683751-3545-45EB-A060-85A536CECC9F}">
      <dsp:nvSpPr>
        <dsp:cNvPr id="0" name=""/>
        <dsp:cNvSpPr/>
      </dsp:nvSpPr>
      <dsp:spPr>
        <a:xfrm rot="17700000">
          <a:off x="2605954" y="1041809"/>
          <a:ext cx="1547048" cy="745928"/>
        </a:xfrm>
        <a:prstGeom prst="rect">
          <a:avLst/>
        </a:prstGeom>
        <a:noFill/>
        <a:ln>
          <a:noFill/>
        </a:ln>
        <a:effectLst/>
      </dsp:spPr>
      <dsp:style>
        <a:lnRef idx="0">
          <a:scrgbClr r="0" g="0" b="0"/>
        </a:lnRef>
        <a:fillRef idx="0">
          <a:scrgbClr r="0" g="0" b="0"/>
        </a:fillRef>
        <a:effectRef idx="0">
          <a:scrgbClr r="0" g="0" b="0"/>
        </a:effectRef>
        <a:fontRef idx="minor"/>
      </dsp:style>
    </dsp:sp>
    <dsp:sp modelId="{9841FCE9-59C6-4B89-8591-04EB4912F9A1}">
      <dsp:nvSpPr>
        <dsp:cNvPr id="0" name=""/>
        <dsp:cNvSpPr/>
      </dsp:nvSpPr>
      <dsp:spPr>
        <a:xfrm>
          <a:off x="3376944" y="1734396"/>
          <a:ext cx="1438646" cy="1438646"/>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AA2EE4-6998-4EF6-8492-DDFF084D8F17}">
      <dsp:nvSpPr>
        <dsp:cNvPr id="0" name=""/>
        <dsp:cNvSpPr/>
      </dsp:nvSpPr>
      <dsp:spPr>
        <a:xfrm rot="17700000">
          <a:off x="3883858" y="561605"/>
          <a:ext cx="1788397" cy="86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Completed PhD</a:t>
          </a:r>
        </a:p>
      </dsp:txBody>
      <dsp:txXfrm>
        <a:off x="3883858" y="561605"/>
        <a:ext cx="1788397" cy="861869"/>
      </dsp:txXfrm>
    </dsp:sp>
    <dsp:sp modelId="{19E433A9-42EE-4F11-96C6-4C6EC6038FF4}">
      <dsp:nvSpPr>
        <dsp:cNvPr id="0" name=""/>
        <dsp:cNvSpPr/>
      </dsp:nvSpPr>
      <dsp:spPr>
        <a:xfrm>
          <a:off x="4924070" y="1734396"/>
          <a:ext cx="1438646" cy="1438646"/>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28CDB2-AB7B-4A41-98FB-60F8025BC911}">
      <dsp:nvSpPr>
        <dsp:cNvPr id="0" name=""/>
        <dsp:cNvSpPr/>
      </dsp:nvSpPr>
      <dsp:spPr>
        <a:xfrm rot="17700000">
          <a:off x="5430984" y="561605"/>
          <a:ext cx="1788397" cy="86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Started Postdoc</a:t>
          </a:r>
        </a:p>
      </dsp:txBody>
      <dsp:txXfrm>
        <a:off x="5430984" y="561605"/>
        <a:ext cx="1788397" cy="861869"/>
      </dsp:txXfrm>
    </dsp:sp>
    <dsp:sp modelId="{B60D44CC-B70E-4EC6-8445-9B6B8112FD7D}">
      <dsp:nvSpPr>
        <dsp:cNvPr id="0" name=""/>
        <dsp:cNvSpPr/>
      </dsp:nvSpPr>
      <dsp:spPr>
        <a:xfrm>
          <a:off x="6471195" y="1734396"/>
          <a:ext cx="1438646" cy="1438646"/>
        </a:xfrm>
        <a:prstGeom prst="donut">
          <a:avLst>
            <a:gd name="adj" fmla="val 2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41960-7B3F-4E05-AFFC-6C7D687C76F5}">
      <dsp:nvSpPr>
        <dsp:cNvPr id="0" name=""/>
        <dsp:cNvSpPr/>
      </dsp:nvSpPr>
      <dsp:spPr>
        <a:xfrm rot="17700000">
          <a:off x="6978109" y="561605"/>
          <a:ext cx="1788397" cy="86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Second MSCA Application (2020)</a:t>
          </a:r>
        </a:p>
      </dsp:txBody>
      <dsp:txXfrm>
        <a:off x="6978109" y="561605"/>
        <a:ext cx="1788397" cy="861869"/>
      </dsp:txXfrm>
    </dsp:sp>
    <dsp:sp modelId="{A4056B4F-8888-4D48-A670-55664BC54325}">
      <dsp:nvSpPr>
        <dsp:cNvPr id="0" name=""/>
        <dsp:cNvSpPr/>
      </dsp:nvSpPr>
      <dsp:spPr>
        <a:xfrm>
          <a:off x="8018206" y="2080345"/>
          <a:ext cx="746748" cy="746748"/>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47E6DF-C167-4627-81EB-E9B2F4E37E6D}">
      <dsp:nvSpPr>
        <dsp:cNvPr id="0" name=""/>
        <dsp:cNvSpPr/>
      </dsp:nvSpPr>
      <dsp:spPr>
        <a:xfrm rot="17700000">
          <a:off x="7133784" y="3119701"/>
          <a:ext cx="1547048" cy="74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n-US" sz="2000" kern="1200" dirty="0"/>
            <a:t>Score: 98.8</a:t>
          </a:r>
        </a:p>
      </dsp:txBody>
      <dsp:txXfrm>
        <a:off x="7133784" y="3119701"/>
        <a:ext cx="1547048" cy="745928"/>
      </dsp:txXfrm>
    </dsp:sp>
    <dsp:sp modelId="{88FF6A90-94A0-484A-939C-69C2E06981EB}">
      <dsp:nvSpPr>
        <dsp:cNvPr id="0" name=""/>
        <dsp:cNvSpPr/>
      </dsp:nvSpPr>
      <dsp:spPr>
        <a:xfrm rot="17700000">
          <a:off x="8102328" y="1041809"/>
          <a:ext cx="1547048" cy="74592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F6A25-C3C4-4DD6-8B77-790FAB6898DD}">
      <dsp:nvSpPr>
        <dsp:cNvPr id="0" name=""/>
        <dsp:cNvSpPr/>
      </dsp:nvSpPr>
      <dsp:spPr>
        <a:xfrm>
          <a:off x="529" y="1317809"/>
          <a:ext cx="2080186" cy="17157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Desk Research</a:t>
          </a:r>
          <a:endParaRPr lang="en-CA" sz="1600" kern="1200" dirty="0"/>
        </a:p>
        <a:p>
          <a:pPr marL="171450" lvl="1" indent="-171450" algn="l" defTabSz="711200">
            <a:lnSpc>
              <a:spcPct val="90000"/>
            </a:lnSpc>
            <a:spcBef>
              <a:spcPct val="0"/>
            </a:spcBef>
            <a:spcAft>
              <a:spcPct val="15000"/>
            </a:spcAft>
            <a:buChar char="•"/>
          </a:pPr>
          <a:r>
            <a:rPr lang="en-US" sz="1600" kern="1200" dirty="0"/>
            <a:t>Document policy good practices</a:t>
          </a:r>
          <a:endParaRPr lang="en-CA" sz="1600" kern="1200" dirty="0"/>
        </a:p>
      </dsp:txBody>
      <dsp:txXfrm>
        <a:off x="40012" y="1357292"/>
        <a:ext cx="2001220" cy="1269098"/>
      </dsp:txXfrm>
    </dsp:sp>
    <dsp:sp modelId="{0DD90868-DFD3-45AB-B5E8-EC1927A71517}">
      <dsp:nvSpPr>
        <dsp:cNvPr id="0" name=""/>
        <dsp:cNvSpPr/>
      </dsp:nvSpPr>
      <dsp:spPr>
        <a:xfrm>
          <a:off x="1145793" y="1641150"/>
          <a:ext cx="2420057" cy="2420057"/>
        </a:xfrm>
        <a:prstGeom prst="leftCircularArrow">
          <a:avLst>
            <a:gd name="adj1" fmla="val 3671"/>
            <a:gd name="adj2" fmla="val 457399"/>
            <a:gd name="adj3" fmla="val 2232910"/>
            <a:gd name="adj4" fmla="val 9024489"/>
            <a:gd name="adj5" fmla="val 428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8D9C3C3-ADE9-4EB3-BE51-9C31EFCC6D71}">
      <dsp:nvSpPr>
        <dsp:cNvPr id="0" name=""/>
        <dsp:cNvSpPr/>
      </dsp:nvSpPr>
      <dsp:spPr>
        <a:xfrm>
          <a:off x="462793" y="2665874"/>
          <a:ext cx="1849054" cy="735308"/>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WP1: Scoping Review</a:t>
          </a:r>
          <a:endParaRPr lang="en-CA" sz="2000" kern="1200" dirty="0"/>
        </a:p>
      </dsp:txBody>
      <dsp:txXfrm>
        <a:off x="484329" y="2687410"/>
        <a:ext cx="1805982" cy="692236"/>
      </dsp:txXfrm>
    </dsp:sp>
    <dsp:sp modelId="{6218A07F-2027-49BC-83B5-FBFD7616C075}">
      <dsp:nvSpPr>
        <dsp:cNvPr id="0" name=""/>
        <dsp:cNvSpPr/>
      </dsp:nvSpPr>
      <dsp:spPr>
        <a:xfrm>
          <a:off x="2734937" y="1317809"/>
          <a:ext cx="2080186" cy="17157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Participatory Research</a:t>
          </a:r>
          <a:endParaRPr lang="en-CA" sz="1600" kern="1200" dirty="0"/>
        </a:p>
        <a:p>
          <a:pPr marL="171450" lvl="1" indent="-171450" algn="l" defTabSz="711200">
            <a:lnSpc>
              <a:spcPct val="90000"/>
            </a:lnSpc>
            <a:spcBef>
              <a:spcPct val="0"/>
            </a:spcBef>
            <a:spcAft>
              <a:spcPct val="15000"/>
            </a:spcAft>
            <a:buChar char="•"/>
          </a:pPr>
          <a:r>
            <a:rPr lang="en-US" sz="1600" kern="1200" dirty="0"/>
            <a:t>Build consensus on key concepts</a:t>
          </a:r>
          <a:endParaRPr lang="en-CA" sz="1600" kern="1200" dirty="0"/>
        </a:p>
      </dsp:txBody>
      <dsp:txXfrm>
        <a:off x="2774420" y="1724946"/>
        <a:ext cx="2001220" cy="1269098"/>
      </dsp:txXfrm>
    </dsp:sp>
    <dsp:sp modelId="{B7C12A94-A577-4885-A7EF-24209B8730B7}">
      <dsp:nvSpPr>
        <dsp:cNvPr id="0" name=""/>
        <dsp:cNvSpPr/>
      </dsp:nvSpPr>
      <dsp:spPr>
        <a:xfrm>
          <a:off x="3862865" y="222857"/>
          <a:ext cx="2685859" cy="2685859"/>
        </a:xfrm>
        <a:prstGeom prst="circularArrow">
          <a:avLst>
            <a:gd name="adj1" fmla="val 3308"/>
            <a:gd name="adj2" fmla="val 408578"/>
            <a:gd name="adj3" fmla="val 19415911"/>
            <a:gd name="adj4" fmla="val 12575511"/>
            <a:gd name="adj5" fmla="val 385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FA40E77-7870-430E-9FB6-2F70D898A577}">
      <dsp:nvSpPr>
        <dsp:cNvPr id="0" name=""/>
        <dsp:cNvSpPr/>
      </dsp:nvSpPr>
      <dsp:spPr>
        <a:xfrm>
          <a:off x="3197200" y="950155"/>
          <a:ext cx="1849054" cy="735308"/>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WP2: Delphi Survey</a:t>
          </a:r>
          <a:endParaRPr lang="en-CA" sz="2000" kern="1200" dirty="0"/>
        </a:p>
      </dsp:txBody>
      <dsp:txXfrm>
        <a:off x="3218736" y="971691"/>
        <a:ext cx="1805982" cy="692236"/>
      </dsp:txXfrm>
    </dsp:sp>
    <dsp:sp modelId="{F704B135-3E48-45C7-B14D-5103561B5211}">
      <dsp:nvSpPr>
        <dsp:cNvPr id="0" name=""/>
        <dsp:cNvSpPr/>
      </dsp:nvSpPr>
      <dsp:spPr>
        <a:xfrm>
          <a:off x="5469344" y="1317809"/>
          <a:ext cx="2080186" cy="17157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Development of framework</a:t>
          </a:r>
          <a:endParaRPr lang="en-CA" sz="1600" kern="1200" dirty="0"/>
        </a:p>
        <a:p>
          <a:pPr marL="171450" lvl="1" indent="-171450" algn="l" defTabSz="711200">
            <a:lnSpc>
              <a:spcPct val="90000"/>
            </a:lnSpc>
            <a:spcBef>
              <a:spcPct val="0"/>
            </a:spcBef>
            <a:spcAft>
              <a:spcPct val="15000"/>
            </a:spcAft>
            <a:buChar char="•"/>
          </a:pPr>
          <a:r>
            <a:rPr lang="en-US" sz="1600" kern="1200" dirty="0"/>
            <a:t>Expert policy review and focus groups</a:t>
          </a:r>
          <a:endParaRPr lang="en-CA" sz="1600" kern="1200" dirty="0"/>
        </a:p>
      </dsp:txBody>
      <dsp:txXfrm>
        <a:off x="5508827" y="1357292"/>
        <a:ext cx="2001220" cy="1269098"/>
      </dsp:txXfrm>
    </dsp:sp>
    <dsp:sp modelId="{830C9EE7-685D-41E5-BC71-EA324B28EDD0}">
      <dsp:nvSpPr>
        <dsp:cNvPr id="0" name=""/>
        <dsp:cNvSpPr/>
      </dsp:nvSpPr>
      <dsp:spPr>
        <a:xfrm>
          <a:off x="6614607" y="1641150"/>
          <a:ext cx="2420057" cy="2420057"/>
        </a:xfrm>
        <a:prstGeom prst="leftCircularArrow">
          <a:avLst>
            <a:gd name="adj1" fmla="val 3671"/>
            <a:gd name="adj2" fmla="val 457399"/>
            <a:gd name="adj3" fmla="val 2232910"/>
            <a:gd name="adj4" fmla="val 9024489"/>
            <a:gd name="adj5" fmla="val 428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05F3F0-6E7D-41E9-A045-C1344546BBAD}">
      <dsp:nvSpPr>
        <dsp:cNvPr id="0" name=""/>
        <dsp:cNvSpPr/>
      </dsp:nvSpPr>
      <dsp:spPr>
        <a:xfrm>
          <a:off x="5931608" y="2665874"/>
          <a:ext cx="1849054" cy="735308"/>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WP3: Piloting and Refinement</a:t>
          </a:r>
          <a:endParaRPr lang="en-CA" sz="2000" kern="1200" dirty="0"/>
        </a:p>
      </dsp:txBody>
      <dsp:txXfrm>
        <a:off x="5953144" y="2687410"/>
        <a:ext cx="1805982" cy="692236"/>
      </dsp:txXfrm>
    </dsp:sp>
    <dsp:sp modelId="{79CA42C4-96B3-43F9-81FC-8B6562D9BC95}">
      <dsp:nvSpPr>
        <dsp:cNvPr id="0" name=""/>
        <dsp:cNvSpPr/>
      </dsp:nvSpPr>
      <dsp:spPr>
        <a:xfrm>
          <a:off x="8203751" y="1317809"/>
          <a:ext cx="2080186" cy="17157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Implementation?</a:t>
          </a:r>
          <a:endParaRPr lang="en-CA" sz="1600" kern="1200" dirty="0"/>
        </a:p>
      </dsp:txBody>
      <dsp:txXfrm>
        <a:off x="8243234" y="1724946"/>
        <a:ext cx="2001220" cy="1269098"/>
      </dsp:txXfrm>
    </dsp:sp>
    <dsp:sp modelId="{0D15D0BA-CADD-46A3-89C9-733F9C911024}">
      <dsp:nvSpPr>
        <dsp:cNvPr id="0" name=""/>
        <dsp:cNvSpPr/>
      </dsp:nvSpPr>
      <dsp:spPr>
        <a:xfrm>
          <a:off x="8666015" y="950155"/>
          <a:ext cx="1849054" cy="735308"/>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Next steps?</a:t>
          </a:r>
          <a:endParaRPr lang="en-CA" sz="2000" kern="1200" dirty="0"/>
        </a:p>
      </dsp:txBody>
      <dsp:txXfrm>
        <a:off x="8687551" y="971691"/>
        <a:ext cx="1805982" cy="692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9F3B8-EA84-4C0B-B6D2-28F368EBE873}">
      <dsp:nvSpPr>
        <dsp:cNvPr id="0" name=""/>
        <dsp:cNvSpPr/>
      </dsp:nvSpPr>
      <dsp:spPr>
        <a:xfrm>
          <a:off x="0" y="0"/>
          <a:ext cx="7969661" cy="84391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Research aligned with your specific interests</a:t>
          </a:r>
        </a:p>
      </dsp:txBody>
      <dsp:txXfrm>
        <a:off x="24717" y="24717"/>
        <a:ext cx="6987701" cy="794481"/>
      </dsp:txXfrm>
    </dsp:sp>
    <dsp:sp modelId="{BB02A821-EB8F-4AC7-8B83-33D0EE31B5FC}">
      <dsp:nvSpPr>
        <dsp:cNvPr id="0" name=""/>
        <dsp:cNvSpPr/>
      </dsp:nvSpPr>
      <dsp:spPr>
        <a:xfrm>
          <a:off x="667459" y="997354"/>
          <a:ext cx="7969661" cy="843915"/>
        </a:xfrm>
        <a:prstGeom prst="roundRect">
          <a:avLst>
            <a:gd name="adj" fmla="val 10000"/>
          </a:avLst>
        </a:prstGeom>
        <a:solidFill>
          <a:schemeClr val="accent2">
            <a:hueOff val="-3022401"/>
            <a:satOff val="1745"/>
            <a:lumOff val="-32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Funding for training, conferences, resources</a:t>
          </a:r>
        </a:p>
      </dsp:txBody>
      <dsp:txXfrm>
        <a:off x="692176" y="1022071"/>
        <a:ext cx="6704223" cy="794481"/>
      </dsp:txXfrm>
    </dsp:sp>
    <dsp:sp modelId="{A8D61451-D2FC-446A-877A-7CA57AC57D30}">
      <dsp:nvSpPr>
        <dsp:cNvPr id="0" name=""/>
        <dsp:cNvSpPr/>
      </dsp:nvSpPr>
      <dsp:spPr>
        <a:xfrm>
          <a:off x="1324956" y="1994709"/>
          <a:ext cx="7969661" cy="843915"/>
        </a:xfrm>
        <a:prstGeom prst="roundRect">
          <a:avLst>
            <a:gd name="adj" fmla="val 10000"/>
          </a:avLst>
        </a:prstGeom>
        <a:solidFill>
          <a:schemeClr val="accent2">
            <a:hueOff val="-6044802"/>
            <a:satOff val="3491"/>
            <a:lumOff val="-640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Network of MSCA award holders and alumni (MCAA)</a:t>
          </a:r>
        </a:p>
      </dsp:txBody>
      <dsp:txXfrm>
        <a:off x="1349673" y="2019426"/>
        <a:ext cx="6714185" cy="794481"/>
      </dsp:txXfrm>
    </dsp:sp>
    <dsp:sp modelId="{C4CCAFBC-5748-4530-BC1A-968B17B438F0}">
      <dsp:nvSpPr>
        <dsp:cNvPr id="0" name=""/>
        <dsp:cNvSpPr/>
      </dsp:nvSpPr>
      <dsp:spPr>
        <a:xfrm>
          <a:off x="1992415" y="2992063"/>
          <a:ext cx="7969661" cy="843915"/>
        </a:xfrm>
        <a:prstGeom prst="roundRect">
          <a:avLst>
            <a:gd name="adj" fmla="val 10000"/>
          </a:avLst>
        </a:prstGeom>
        <a:solidFill>
          <a:schemeClr val="accent2">
            <a:hueOff val="-9067203"/>
            <a:satOff val="5236"/>
            <a:lumOff val="-96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Increased competitiveness for future grant competitions/jobs</a:t>
          </a:r>
        </a:p>
      </dsp:txBody>
      <dsp:txXfrm>
        <a:off x="2017132" y="3016780"/>
        <a:ext cx="6704223" cy="794481"/>
      </dsp:txXfrm>
    </dsp:sp>
    <dsp:sp modelId="{F551BD8D-BFE3-4BB2-90C1-C7824A94F58A}">
      <dsp:nvSpPr>
        <dsp:cNvPr id="0" name=""/>
        <dsp:cNvSpPr/>
      </dsp:nvSpPr>
      <dsp:spPr>
        <a:xfrm>
          <a:off x="7421116" y="646362"/>
          <a:ext cx="548544" cy="54854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544538" y="646362"/>
        <a:ext cx="301700" cy="412779"/>
      </dsp:txXfrm>
    </dsp:sp>
    <dsp:sp modelId="{2BA292D0-5ABE-47E6-BF2B-C0A127261ADE}">
      <dsp:nvSpPr>
        <dsp:cNvPr id="0" name=""/>
        <dsp:cNvSpPr/>
      </dsp:nvSpPr>
      <dsp:spPr>
        <a:xfrm>
          <a:off x="8088575" y="1643717"/>
          <a:ext cx="548544" cy="548544"/>
        </a:xfrm>
        <a:prstGeom prst="downArrow">
          <a:avLst>
            <a:gd name="adj1" fmla="val 55000"/>
            <a:gd name="adj2" fmla="val 45000"/>
          </a:avLst>
        </a:prstGeom>
        <a:solidFill>
          <a:schemeClr val="accent2">
            <a:tint val="40000"/>
            <a:alpha val="90000"/>
            <a:hueOff val="-4347535"/>
            <a:satOff val="-5071"/>
            <a:lumOff val="-846"/>
            <a:alphaOff val="0"/>
          </a:schemeClr>
        </a:solidFill>
        <a:ln w="12700" cap="flat" cmpd="sng" algn="ctr">
          <a:solidFill>
            <a:schemeClr val="accent2">
              <a:tint val="40000"/>
              <a:alpha val="90000"/>
              <a:hueOff val="-4347535"/>
              <a:satOff val="-5071"/>
              <a:lumOff val="-8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211997" y="1643717"/>
        <a:ext cx="301700" cy="412779"/>
      </dsp:txXfrm>
    </dsp:sp>
    <dsp:sp modelId="{50503003-BF4A-4A91-BA59-37CF40E84883}">
      <dsp:nvSpPr>
        <dsp:cNvPr id="0" name=""/>
        <dsp:cNvSpPr/>
      </dsp:nvSpPr>
      <dsp:spPr>
        <a:xfrm>
          <a:off x="8746072" y="2641071"/>
          <a:ext cx="548544" cy="548544"/>
        </a:xfrm>
        <a:prstGeom prst="downArrow">
          <a:avLst>
            <a:gd name="adj1" fmla="val 55000"/>
            <a:gd name="adj2" fmla="val 45000"/>
          </a:avLst>
        </a:prstGeom>
        <a:solidFill>
          <a:schemeClr val="accent2">
            <a:tint val="40000"/>
            <a:alpha val="90000"/>
            <a:hueOff val="-8695070"/>
            <a:satOff val="-10141"/>
            <a:lumOff val="-1691"/>
            <a:alphaOff val="0"/>
          </a:schemeClr>
        </a:solidFill>
        <a:ln w="12700" cap="flat" cmpd="sng" algn="ctr">
          <a:solidFill>
            <a:schemeClr val="accent2">
              <a:tint val="40000"/>
              <a:alpha val="90000"/>
              <a:hueOff val="-8695070"/>
              <a:satOff val="-10141"/>
              <a:lumOff val="-16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869494" y="2641071"/>
        <a:ext cx="301700" cy="412779"/>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ABF4-D1A6-3DCB-8E11-75DA12B196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AE09D2-58B2-F824-F0D1-773994798A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75F39A-E245-D70A-080F-9B4C28CE2921}"/>
              </a:ext>
            </a:extLst>
          </p:cNvPr>
          <p:cNvSpPr>
            <a:spLocks noGrp="1"/>
          </p:cNvSpPr>
          <p:nvPr>
            <p:ph type="dt" sz="half" idx="10"/>
          </p:nvPr>
        </p:nvSpPr>
        <p:spPr/>
        <p:txBody>
          <a:bodyPr/>
          <a:lstStyle/>
          <a:p>
            <a:fld id="{B5904863-94BF-4E85-89FC-89CF7EF4CD7B}" type="datetimeFigureOut">
              <a:rPr lang="en-US" smtClean="0"/>
              <a:t>3/28/2023</a:t>
            </a:fld>
            <a:endParaRPr lang="en-US"/>
          </a:p>
        </p:txBody>
      </p:sp>
      <p:sp>
        <p:nvSpPr>
          <p:cNvPr id="5" name="Footer Placeholder 4">
            <a:extLst>
              <a:ext uri="{FF2B5EF4-FFF2-40B4-BE49-F238E27FC236}">
                <a16:creationId xmlns:a16="http://schemas.microsoft.com/office/drawing/2014/main" id="{EE65732E-1316-EFD7-2A2A-0113BC56C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1E81B-87B8-C4F2-5C9D-C9636BB8F96E}"/>
              </a:ext>
            </a:extLst>
          </p:cNvPr>
          <p:cNvSpPr>
            <a:spLocks noGrp="1"/>
          </p:cNvSpPr>
          <p:nvPr>
            <p:ph type="sldNum" sz="quarter" idx="12"/>
          </p:nvPr>
        </p:nvSpPr>
        <p:spPr/>
        <p:txBody>
          <a:bodyPr/>
          <a:lstStyle/>
          <a:p>
            <a:fld id="{5B674AFF-A2A7-4FDC-977E-C30A103EFF83}" type="slidenum">
              <a:rPr lang="en-US" smtClean="0"/>
              <a:t>‹#›</a:t>
            </a:fld>
            <a:endParaRPr lang="en-US"/>
          </a:p>
        </p:txBody>
      </p:sp>
    </p:spTree>
    <p:extLst>
      <p:ext uri="{BB962C8B-B14F-4D97-AF65-F5344CB8AC3E}">
        <p14:creationId xmlns:p14="http://schemas.microsoft.com/office/powerpoint/2010/main" val="219554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165E-CE15-0DD5-E792-5F47064192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F2DC85-4BC0-8362-8240-A0B3DA7E4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D166F-738E-AEF2-9880-45D9033D2B22}"/>
              </a:ext>
            </a:extLst>
          </p:cNvPr>
          <p:cNvSpPr>
            <a:spLocks noGrp="1"/>
          </p:cNvSpPr>
          <p:nvPr>
            <p:ph type="dt" sz="half" idx="10"/>
          </p:nvPr>
        </p:nvSpPr>
        <p:spPr/>
        <p:txBody>
          <a:bodyPr/>
          <a:lstStyle/>
          <a:p>
            <a:fld id="{B5904863-94BF-4E85-89FC-89CF7EF4CD7B}" type="datetimeFigureOut">
              <a:rPr lang="en-US" smtClean="0"/>
              <a:t>3/28/2023</a:t>
            </a:fld>
            <a:endParaRPr lang="en-US"/>
          </a:p>
        </p:txBody>
      </p:sp>
      <p:sp>
        <p:nvSpPr>
          <p:cNvPr id="5" name="Footer Placeholder 4">
            <a:extLst>
              <a:ext uri="{FF2B5EF4-FFF2-40B4-BE49-F238E27FC236}">
                <a16:creationId xmlns:a16="http://schemas.microsoft.com/office/drawing/2014/main" id="{BF8045B2-FF6C-C279-6309-1E8912C13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38F57-C4B6-37B8-FBF9-919B029D5096}"/>
              </a:ext>
            </a:extLst>
          </p:cNvPr>
          <p:cNvSpPr>
            <a:spLocks noGrp="1"/>
          </p:cNvSpPr>
          <p:nvPr>
            <p:ph type="sldNum" sz="quarter" idx="12"/>
          </p:nvPr>
        </p:nvSpPr>
        <p:spPr/>
        <p:txBody>
          <a:bodyPr/>
          <a:lstStyle/>
          <a:p>
            <a:fld id="{5B674AFF-A2A7-4FDC-977E-C30A103EFF83}" type="slidenum">
              <a:rPr lang="en-US" smtClean="0"/>
              <a:t>‹#›</a:t>
            </a:fld>
            <a:endParaRPr lang="en-US"/>
          </a:p>
        </p:txBody>
      </p:sp>
    </p:spTree>
    <p:extLst>
      <p:ext uri="{BB962C8B-B14F-4D97-AF65-F5344CB8AC3E}">
        <p14:creationId xmlns:p14="http://schemas.microsoft.com/office/powerpoint/2010/main" val="3694487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CAAD9-DCE2-9C49-C144-F53BF4A202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0F36EA-5C25-7EB0-B967-20651200CC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37F4B-E66C-FE4E-A2C3-05B8F72BFE66}"/>
              </a:ext>
            </a:extLst>
          </p:cNvPr>
          <p:cNvSpPr>
            <a:spLocks noGrp="1"/>
          </p:cNvSpPr>
          <p:nvPr>
            <p:ph type="dt" sz="half" idx="10"/>
          </p:nvPr>
        </p:nvSpPr>
        <p:spPr/>
        <p:txBody>
          <a:bodyPr/>
          <a:lstStyle/>
          <a:p>
            <a:fld id="{B5904863-94BF-4E85-89FC-89CF7EF4CD7B}" type="datetimeFigureOut">
              <a:rPr lang="en-US" smtClean="0"/>
              <a:t>3/28/2023</a:t>
            </a:fld>
            <a:endParaRPr lang="en-US"/>
          </a:p>
        </p:txBody>
      </p:sp>
      <p:sp>
        <p:nvSpPr>
          <p:cNvPr id="5" name="Footer Placeholder 4">
            <a:extLst>
              <a:ext uri="{FF2B5EF4-FFF2-40B4-BE49-F238E27FC236}">
                <a16:creationId xmlns:a16="http://schemas.microsoft.com/office/drawing/2014/main" id="{ED5245B0-A12D-1C84-3AB2-624FB752B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4419A-82B9-D175-78A9-F2AD11E52741}"/>
              </a:ext>
            </a:extLst>
          </p:cNvPr>
          <p:cNvSpPr>
            <a:spLocks noGrp="1"/>
          </p:cNvSpPr>
          <p:nvPr>
            <p:ph type="sldNum" sz="quarter" idx="12"/>
          </p:nvPr>
        </p:nvSpPr>
        <p:spPr/>
        <p:txBody>
          <a:bodyPr/>
          <a:lstStyle/>
          <a:p>
            <a:fld id="{5B674AFF-A2A7-4FDC-977E-C30A103EFF83}" type="slidenum">
              <a:rPr lang="en-US" smtClean="0"/>
              <a:t>‹#›</a:t>
            </a:fld>
            <a:endParaRPr lang="en-US"/>
          </a:p>
        </p:txBody>
      </p:sp>
    </p:spTree>
    <p:extLst>
      <p:ext uri="{BB962C8B-B14F-4D97-AF65-F5344CB8AC3E}">
        <p14:creationId xmlns:p14="http://schemas.microsoft.com/office/powerpoint/2010/main" val="6852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D8B2-D6DB-F0DF-495B-23E4F31C5A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D35046-2559-0F7A-4FD2-DB55453D28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DD9A5-4D1B-8885-396B-06C3F4EEAB9B}"/>
              </a:ext>
            </a:extLst>
          </p:cNvPr>
          <p:cNvSpPr>
            <a:spLocks noGrp="1"/>
          </p:cNvSpPr>
          <p:nvPr>
            <p:ph type="dt" sz="half" idx="10"/>
          </p:nvPr>
        </p:nvSpPr>
        <p:spPr/>
        <p:txBody>
          <a:bodyPr/>
          <a:lstStyle/>
          <a:p>
            <a:fld id="{B5904863-94BF-4E85-89FC-89CF7EF4CD7B}" type="datetimeFigureOut">
              <a:rPr lang="en-US" smtClean="0"/>
              <a:t>3/28/2023</a:t>
            </a:fld>
            <a:endParaRPr lang="en-US"/>
          </a:p>
        </p:txBody>
      </p:sp>
      <p:sp>
        <p:nvSpPr>
          <p:cNvPr id="5" name="Footer Placeholder 4">
            <a:extLst>
              <a:ext uri="{FF2B5EF4-FFF2-40B4-BE49-F238E27FC236}">
                <a16:creationId xmlns:a16="http://schemas.microsoft.com/office/drawing/2014/main" id="{01065787-5E28-B18E-8F5B-D18146F56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492A3-256B-FAE9-5046-FFF97040818D}"/>
              </a:ext>
            </a:extLst>
          </p:cNvPr>
          <p:cNvSpPr>
            <a:spLocks noGrp="1"/>
          </p:cNvSpPr>
          <p:nvPr>
            <p:ph type="sldNum" sz="quarter" idx="12"/>
          </p:nvPr>
        </p:nvSpPr>
        <p:spPr/>
        <p:txBody>
          <a:bodyPr/>
          <a:lstStyle/>
          <a:p>
            <a:fld id="{5B674AFF-A2A7-4FDC-977E-C30A103EFF83}" type="slidenum">
              <a:rPr lang="en-US" smtClean="0"/>
              <a:t>‹#›</a:t>
            </a:fld>
            <a:endParaRPr lang="en-US"/>
          </a:p>
        </p:txBody>
      </p:sp>
    </p:spTree>
    <p:extLst>
      <p:ext uri="{BB962C8B-B14F-4D97-AF65-F5344CB8AC3E}">
        <p14:creationId xmlns:p14="http://schemas.microsoft.com/office/powerpoint/2010/main" val="314751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1F4A8-3BD1-8A0D-05AC-E3FFEA111B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F9A0B0-DD95-64D1-BE5E-6CD952F62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487534-AF74-872C-5C1D-CB7E93827EE0}"/>
              </a:ext>
            </a:extLst>
          </p:cNvPr>
          <p:cNvSpPr>
            <a:spLocks noGrp="1"/>
          </p:cNvSpPr>
          <p:nvPr>
            <p:ph type="dt" sz="half" idx="10"/>
          </p:nvPr>
        </p:nvSpPr>
        <p:spPr/>
        <p:txBody>
          <a:bodyPr/>
          <a:lstStyle/>
          <a:p>
            <a:fld id="{B5904863-94BF-4E85-89FC-89CF7EF4CD7B}" type="datetimeFigureOut">
              <a:rPr lang="en-US" smtClean="0"/>
              <a:t>3/28/2023</a:t>
            </a:fld>
            <a:endParaRPr lang="en-US"/>
          </a:p>
        </p:txBody>
      </p:sp>
      <p:sp>
        <p:nvSpPr>
          <p:cNvPr id="5" name="Footer Placeholder 4">
            <a:extLst>
              <a:ext uri="{FF2B5EF4-FFF2-40B4-BE49-F238E27FC236}">
                <a16:creationId xmlns:a16="http://schemas.microsoft.com/office/drawing/2014/main" id="{C5971D72-A3E0-C15E-CABA-5060D48EF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53A5CC-612D-DC6E-09AA-69898A847293}"/>
              </a:ext>
            </a:extLst>
          </p:cNvPr>
          <p:cNvSpPr>
            <a:spLocks noGrp="1"/>
          </p:cNvSpPr>
          <p:nvPr>
            <p:ph type="sldNum" sz="quarter" idx="12"/>
          </p:nvPr>
        </p:nvSpPr>
        <p:spPr/>
        <p:txBody>
          <a:bodyPr/>
          <a:lstStyle/>
          <a:p>
            <a:fld id="{5B674AFF-A2A7-4FDC-977E-C30A103EFF83}" type="slidenum">
              <a:rPr lang="en-US" smtClean="0"/>
              <a:t>‹#›</a:t>
            </a:fld>
            <a:endParaRPr lang="en-US"/>
          </a:p>
        </p:txBody>
      </p:sp>
    </p:spTree>
    <p:extLst>
      <p:ext uri="{BB962C8B-B14F-4D97-AF65-F5344CB8AC3E}">
        <p14:creationId xmlns:p14="http://schemas.microsoft.com/office/powerpoint/2010/main" val="2115139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5A60-928C-453E-937A-AD73878D45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D961E-A85B-38BB-1651-B32AB567DE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4F2080-A1A6-0ADE-ADB1-BF8D73CE01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250EF-AE5F-F50C-31A0-7E54C34CA09B}"/>
              </a:ext>
            </a:extLst>
          </p:cNvPr>
          <p:cNvSpPr>
            <a:spLocks noGrp="1"/>
          </p:cNvSpPr>
          <p:nvPr>
            <p:ph type="dt" sz="half" idx="10"/>
          </p:nvPr>
        </p:nvSpPr>
        <p:spPr/>
        <p:txBody>
          <a:bodyPr/>
          <a:lstStyle/>
          <a:p>
            <a:fld id="{B5904863-94BF-4E85-89FC-89CF7EF4CD7B}" type="datetimeFigureOut">
              <a:rPr lang="en-US" smtClean="0"/>
              <a:t>3/28/2023</a:t>
            </a:fld>
            <a:endParaRPr lang="en-US"/>
          </a:p>
        </p:txBody>
      </p:sp>
      <p:sp>
        <p:nvSpPr>
          <p:cNvPr id="6" name="Footer Placeholder 5">
            <a:extLst>
              <a:ext uri="{FF2B5EF4-FFF2-40B4-BE49-F238E27FC236}">
                <a16:creationId xmlns:a16="http://schemas.microsoft.com/office/drawing/2014/main" id="{42C97B3A-DF32-15A5-CAE8-E8DAA65B20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EF619-CDC4-1122-C182-80B075EEDAC5}"/>
              </a:ext>
            </a:extLst>
          </p:cNvPr>
          <p:cNvSpPr>
            <a:spLocks noGrp="1"/>
          </p:cNvSpPr>
          <p:nvPr>
            <p:ph type="sldNum" sz="quarter" idx="12"/>
          </p:nvPr>
        </p:nvSpPr>
        <p:spPr/>
        <p:txBody>
          <a:bodyPr/>
          <a:lstStyle/>
          <a:p>
            <a:fld id="{5B674AFF-A2A7-4FDC-977E-C30A103EFF83}" type="slidenum">
              <a:rPr lang="en-US" smtClean="0"/>
              <a:t>‹#›</a:t>
            </a:fld>
            <a:endParaRPr lang="en-US"/>
          </a:p>
        </p:txBody>
      </p:sp>
    </p:spTree>
    <p:extLst>
      <p:ext uri="{BB962C8B-B14F-4D97-AF65-F5344CB8AC3E}">
        <p14:creationId xmlns:p14="http://schemas.microsoft.com/office/powerpoint/2010/main" val="272410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B6C3-8101-C5EF-6D83-F6C70CF068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F4269A-FAB9-412C-28C6-B7B647F78E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1BA110-ADEB-2E38-5D53-69479E18ED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CBB12-2EB4-6A5C-B5BD-3F1B428A4B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A2AC20-EE19-6771-7A22-23672542F8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01369C-2875-FBD0-659E-8B59B9BBEFD2}"/>
              </a:ext>
            </a:extLst>
          </p:cNvPr>
          <p:cNvSpPr>
            <a:spLocks noGrp="1"/>
          </p:cNvSpPr>
          <p:nvPr>
            <p:ph type="dt" sz="half" idx="10"/>
          </p:nvPr>
        </p:nvSpPr>
        <p:spPr/>
        <p:txBody>
          <a:bodyPr/>
          <a:lstStyle/>
          <a:p>
            <a:fld id="{B5904863-94BF-4E85-89FC-89CF7EF4CD7B}" type="datetimeFigureOut">
              <a:rPr lang="en-US" smtClean="0"/>
              <a:t>3/28/2023</a:t>
            </a:fld>
            <a:endParaRPr lang="en-US"/>
          </a:p>
        </p:txBody>
      </p:sp>
      <p:sp>
        <p:nvSpPr>
          <p:cNvPr id="8" name="Footer Placeholder 7">
            <a:extLst>
              <a:ext uri="{FF2B5EF4-FFF2-40B4-BE49-F238E27FC236}">
                <a16:creationId xmlns:a16="http://schemas.microsoft.com/office/drawing/2014/main" id="{441C5619-074B-642E-9080-0D09ECF290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EAD922-8EAA-A10C-1B92-9EFA634A88CC}"/>
              </a:ext>
            </a:extLst>
          </p:cNvPr>
          <p:cNvSpPr>
            <a:spLocks noGrp="1"/>
          </p:cNvSpPr>
          <p:nvPr>
            <p:ph type="sldNum" sz="quarter" idx="12"/>
          </p:nvPr>
        </p:nvSpPr>
        <p:spPr/>
        <p:txBody>
          <a:bodyPr/>
          <a:lstStyle/>
          <a:p>
            <a:fld id="{5B674AFF-A2A7-4FDC-977E-C30A103EFF83}" type="slidenum">
              <a:rPr lang="en-US" smtClean="0"/>
              <a:t>‹#›</a:t>
            </a:fld>
            <a:endParaRPr lang="en-US"/>
          </a:p>
        </p:txBody>
      </p:sp>
    </p:spTree>
    <p:extLst>
      <p:ext uri="{BB962C8B-B14F-4D97-AF65-F5344CB8AC3E}">
        <p14:creationId xmlns:p14="http://schemas.microsoft.com/office/powerpoint/2010/main" val="292213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6325-60EB-A885-D2B3-0F41C148DC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7CACDF-CB44-2636-C300-4D368397CA3C}"/>
              </a:ext>
            </a:extLst>
          </p:cNvPr>
          <p:cNvSpPr>
            <a:spLocks noGrp="1"/>
          </p:cNvSpPr>
          <p:nvPr>
            <p:ph type="dt" sz="half" idx="10"/>
          </p:nvPr>
        </p:nvSpPr>
        <p:spPr/>
        <p:txBody>
          <a:bodyPr/>
          <a:lstStyle/>
          <a:p>
            <a:fld id="{B5904863-94BF-4E85-89FC-89CF7EF4CD7B}" type="datetimeFigureOut">
              <a:rPr lang="en-US" smtClean="0"/>
              <a:t>3/28/2023</a:t>
            </a:fld>
            <a:endParaRPr lang="en-US"/>
          </a:p>
        </p:txBody>
      </p:sp>
      <p:sp>
        <p:nvSpPr>
          <p:cNvPr id="4" name="Footer Placeholder 3">
            <a:extLst>
              <a:ext uri="{FF2B5EF4-FFF2-40B4-BE49-F238E27FC236}">
                <a16:creationId xmlns:a16="http://schemas.microsoft.com/office/drawing/2014/main" id="{E9F7F5E2-5136-12F1-26EC-E1E41E78FA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60081F-BBFB-8FA3-1DF2-CDE2924036B6}"/>
              </a:ext>
            </a:extLst>
          </p:cNvPr>
          <p:cNvSpPr>
            <a:spLocks noGrp="1"/>
          </p:cNvSpPr>
          <p:nvPr>
            <p:ph type="sldNum" sz="quarter" idx="12"/>
          </p:nvPr>
        </p:nvSpPr>
        <p:spPr/>
        <p:txBody>
          <a:bodyPr/>
          <a:lstStyle/>
          <a:p>
            <a:fld id="{5B674AFF-A2A7-4FDC-977E-C30A103EFF83}" type="slidenum">
              <a:rPr lang="en-US" smtClean="0"/>
              <a:t>‹#›</a:t>
            </a:fld>
            <a:endParaRPr lang="en-US"/>
          </a:p>
        </p:txBody>
      </p:sp>
    </p:spTree>
    <p:extLst>
      <p:ext uri="{BB962C8B-B14F-4D97-AF65-F5344CB8AC3E}">
        <p14:creationId xmlns:p14="http://schemas.microsoft.com/office/powerpoint/2010/main" val="23711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63DFB7-9A96-8DC2-8F0D-28DD2A220330}"/>
              </a:ext>
            </a:extLst>
          </p:cNvPr>
          <p:cNvSpPr>
            <a:spLocks noGrp="1"/>
          </p:cNvSpPr>
          <p:nvPr>
            <p:ph type="dt" sz="half" idx="10"/>
          </p:nvPr>
        </p:nvSpPr>
        <p:spPr/>
        <p:txBody>
          <a:bodyPr/>
          <a:lstStyle/>
          <a:p>
            <a:fld id="{B5904863-94BF-4E85-89FC-89CF7EF4CD7B}" type="datetimeFigureOut">
              <a:rPr lang="en-US" smtClean="0"/>
              <a:t>3/28/2023</a:t>
            </a:fld>
            <a:endParaRPr lang="en-US"/>
          </a:p>
        </p:txBody>
      </p:sp>
      <p:sp>
        <p:nvSpPr>
          <p:cNvPr id="3" name="Footer Placeholder 2">
            <a:extLst>
              <a:ext uri="{FF2B5EF4-FFF2-40B4-BE49-F238E27FC236}">
                <a16:creationId xmlns:a16="http://schemas.microsoft.com/office/drawing/2014/main" id="{3CC00DCA-F33D-D1B3-CB89-54214E7B28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A8DCAA-AA64-FD3C-5A43-5F72BEEEB739}"/>
              </a:ext>
            </a:extLst>
          </p:cNvPr>
          <p:cNvSpPr>
            <a:spLocks noGrp="1"/>
          </p:cNvSpPr>
          <p:nvPr>
            <p:ph type="sldNum" sz="quarter" idx="12"/>
          </p:nvPr>
        </p:nvSpPr>
        <p:spPr/>
        <p:txBody>
          <a:bodyPr/>
          <a:lstStyle/>
          <a:p>
            <a:fld id="{5B674AFF-A2A7-4FDC-977E-C30A103EFF83}" type="slidenum">
              <a:rPr lang="en-US" smtClean="0"/>
              <a:t>‹#›</a:t>
            </a:fld>
            <a:endParaRPr lang="en-US"/>
          </a:p>
        </p:txBody>
      </p:sp>
    </p:spTree>
    <p:extLst>
      <p:ext uri="{BB962C8B-B14F-4D97-AF65-F5344CB8AC3E}">
        <p14:creationId xmlns:p14="http://schemas.microsoft.com/office/powerpoint/2010/main" val="258071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65C04-8FF0-52D0-4D27-B9C7C0EA60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D7207A-371F-2BC9-CF8F-07620FB093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F36CAB-7D4C-5594-E82B-FE13762D4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A292ED-4DF5-D03B-2C9A-CA1DAF9DC3C6}"/>
              </a:ext>
            </a:extLst>
          </p:cNvPr>
          <p:cNvSpPr>
            <a:spLocks noGrp="1"/>
          </p:cNvSpPr>
          <p:nvPr>
            <p:ph type="dt" sz="half" idx="10"/>
          </p:nvPr>
        </p:nvSpPr>
        <p:spPr/>
        <p:txBody>
          <a:bodyPr/>
          <a:lstStyle/>
          <a:p>
            <a:fld id="{B5904863-94BF-4E85-89FC-89CF7EF4CD7B}" type="datetimeFigureOut">
              <a:rPr lang="en-US" smtClean="0"/>
              <a:t>3/28/2023</a:t>
            </a:fld>
            <a:endParaRPr lang="en-US"/>
          </a:p>
        </p:txBody>
      </p:sp>
      <p:sp>
        <p:nvSpPr>
          <p:cNvPr id="6" name="Footer Placeholder 5">
            <a:extLst>
              <a:ext uri="{FF2B5EF4-FFF2-40B4-BE49-F238E27FC236}">
                <a16:creationId xmlns:a16="http://schemas.microsoft.com/office/drawing/2014/main" id="{A214B459-0821-6F72-686D-984C413EB6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BAF4D-C039-46FB-4EE6-1FB3E2173187}"/>
              </a:ext>
            </a:extLst>
          </p:cNvPr>
          <p:cNvSpPr>
            <a:spLocks noGrp="1"/>
          </p:cNvSpPr>
          <p:nvPr>
            <p:ph type="sldNum" sz="quarter" idx="12"/>
          </p:nvPr>
        </p:nvSpPr>
        <p:spPr/>
        <p:txBody>
          <a:bodyPr/>
          <a:lstStyle/>
          <a:p>
            <a:fld id="{5B674AFF-A2A7-4FDC-977E-C30A103EFF83}" type="slidenum">
              <a:rPr lang="en-US" smtClean="0"/>
              <a:t>‹#›</a:t>
            </a:fld>
            <a:endParaRPr lang="en-US"/>
          </a:p>
        </p:txBody>
      </p:sp>
    </p:spTree>
    <p:extLst>
      <p:ext uri="{BB962C8B-B14F-4D97-AF65-F5344CB8AC3E}">
        <p14:creationId xmlns:p14="http://schemas.microsoft.com/office/powerpoint/2010/main" val="10177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6A93-C0F3-A5CB-A37E-DB1C592D36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9B80B5-1F74-A91C-19A7-9F21727DA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B84F2F-C5E9-D68D-AD08-7F9B56088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2ED09-59FB-7640-4767-0C923F7B6F6E}"/>
              </a:ext>
            </a:extLst>
          </p:cNvPr>
          <p:cNvSpPr>
            <a:spLocks noGrp="1"/>
          </p:cNvSpPr>
          <p:nvPr>
            <p:ph type="dt" sz="half" idx="10"/>
          </p:nvPr>
        </p:nvSpPr>
        <p:spPr/>
        <p:txBody>
          <a:bodyPr/>
          <a:lstStyle/>
          <a:p>
            <a:fld id="{B5904863-94BF-4E85-89FC-89CF7EF4CD7B}" type="datetimeFigureOut">
              <a:rPr lang="en-US" smtClean="0"/>
              <a:t>3/28/2023</a:t>
            </a:fld>
            <a:endParaRPr lang="en-US"/>
          </a:p>
        </p:txBody>
      </p:sp>
      <p:sp>
        <p:nvSpPr>
          <p:cNvPr id="6" name="Footer Placeholder 5">
            <a:extLst>
              <a:ext uri="{FF2B5EF4-FFF2-40B4-BE49-F238E27FC236}">
                <a16:creationId xmlns:a16="http://schemas.microsoft.com/office/drawing/2014/main" id="{D4A3CFBF-E47F-B9C1-F703-21A06C422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07A2C-9F2A-183E-339B-83FE975A3EA6}"/>
              </a:ext>
            </a:extLst>
          </p:cNvPr>
          <p:cNvSpPr>
            <a:spLocks noGrp="1"/>
          </p:cNvSpPr>
          <p:nvPr>
            <p:ph type="sldNum" sz="quarter" idx="12"/>
          </p:nvPr>
        </p:nvSpPr>
        <p:spPr/>
        <p:txBody>
          <a:bodyPr/>
          <a:lstStyle/>
          <a:p>
            <a:fld id="{5B674AFF-A2A7-4FDC-977E-C30A103EFF83}" type="slidenum">
              <a:rPr lang="en-US" smtClean="0"/>
              <a:t>‹#›</a:t>
            </a:fld>
            <a:endParaRPr lang="en-US"/>
          </a:p>
        </p:txBody>
      </p:sp>
    </p:spTree>
    <p:extLst>
      <p:ext uri="{BB962C8B-B14F-4D97-AF65-F5344CB8AC3E}">
        <p14:creationId xmlns:p14="http://schemas.microsoft.com/office/powerpoint/2010/main" val="144308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F24F7-05BA-72F3-A0F4-2E261973B9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0FA329-A15B-9603-0C18-72113326C5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FF6A8-6806-3EE2-F6ED-CC46AC3E70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04863-94BF-4E85-89FC-89CF7EF4CD7B}" type="datetimeFigureOut">
              <a:rPr lang="en-US" smtClean="0"/>
              <a:t>3/28/2023</a:t>
            </a:fld>
            <a:endParaRPr lang="en-US"/>
          </a:p>
        </p:txBody>
      </p:sp>
      <p:sp>
        <p:nvSpPr>
          <p:cNvPr id="5" name="Footer Placeholder 4">
            <a:extLst>
              <a:ext uri="{FF2B5EF4-FFF2-40B4-BE49-F238E27FC236}">
                <a16:creationId xmlns:a16="http://schemas.microsoft.com/office/drawing/2014/main" id="{7D76C032-0D04-926E-ED82-8B50DE62D9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14EFD3-38A3-150C-B612-E2346C572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4AFF-A2A7-4FDC-977E-C30A103EFF83}" type="slidenum">
              <a:rPr lang="en-US" smtClean="0"/>
              <a:t>‹#›</a:t>
            </a:fld>
            <a:endParaRPr lang="en-US"/>
          </a:p>
        </p:txBody>
      </p:sp>
    </p:spTree>
    <p:extLst>
      <p:ext uri="{BB962C8B-B14F-4D97-AF65-F5344CB8AC3E}">
        <p14:creationId xmlns:p14="http://schemas.microsoft.com/office/powerpoint/2010/main" val="763719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a:extLst>
              <a:ext uri="{FF2B5EF4-FFF2-40B4-BE49-F238E27FC236}">
                <a16:creationId xmlns:a16="http://schemas.microsoft.com/office/drawing/2014/main" id="{D97101BD-D0F9-EBB0-4C63-1D59DFFD59C7}"/>
              </a:ext>
            </a:extLst>
          </p:cNvPr>
          <p:cNvPicPr>
            <a:picLocks noChangeAspect="1"/>
          </p:cNvPicPr>
          <p:nvPr/>
        </p:nvPicPr>
        <p:blipFill rotWithShape="1">
          <a:blip r:embed="rId2"/>
          <a:srcRect t="1747"/>
          <a:stretch/>
        </p:blipFill>
        <p:spPr>
          <a:xfrm>
            <a:off x="20" y="10"/>
            <a:ext cx="12191980" cy="6857990"/>
          </a:xfrm>
          <a:prstGeom prst="rect">
            <a:avLst/>
          </a:prstGeom>
        </p:spPr>
      </p:pic>
      <p:sp>
        <p:nvSpPr>
          <p:cNvPr id="37"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45EE4D11-C708-79D5-E909-8F63E1938221}"/>
              </a:ext>
            </a:extLst>
          </p:cNvPr>
          <p:cNvSpPr>
            <a:spLocks noGrp="1"/>
          </p:cNvSpPr>
          <p:nvPr>
            <p:ph type="ctrTitle"/>
          </p:nvPr>
        </p:nvSpPr>
        <p:spPr>
          <a:xfrm>
            <a:off x="3325473" y="1924619"/>
            <a:ext cx="5541054" cy="1655378"/>
          </a:xfrm>
        </p:spPr>
        <p:txBody>
          <a:bodyPr vert="horz" lIns="91440" tIns="45720" rIns="91440" bIns="45720" rtlCol="0">
            <a:normAutofit/>
          </a:bodyPr>
          <a:lstStyle/>
          <a:p>
            <a:r>
              <a:rPr lang="en-US" sz="3700"/>
              <a:t>MSCA Postdoctoral Fellowships: the Applicant Perspective</a:t>
            </a:r>
          </a:p>
        </p:txBody>
      </p:sp>
      <p:sp>
        <p:nvSpPr>
          <p:cNvPr id="3" name="Subtitle 2">
            <a:extLst>
              <a:ext uri="{FF2B5EF4-FFF2-40B4-BE49-F238E27FC236}">
                <a16:creationId xmlns:a16="http://schemas.microsoft.com/office/drawing/2014/main" id="{4B1AF2E4-3535-7178-9A7C-A04F4B1DC3C6}"/>
              </a:ext>
            </a:extLst>
          </p:cNvPr>
          <p:cNvSpPr>
            <a:spLocks noGrp="1"/>
          </p:cNvSpPr>
          <p:nvPr>
            <p:ph type="subTitle" idx="1"/>
          </p:nvPr>
        </p:nvSpPr>
        <p:spPr>
          <a:xfrm>
            <a:off x="3880419" y="3668285"/>
            <a:ext cx="4431162" cy="1337967"/>
          </a:xfrm>
        </p:spPr>
        <p:txBody>
          <a:bodyPr vert="horz" lIns="91440" tIns="45720" rIns="91440" bIns="45720" rtlCol="0">
            <a:normAutofit/>
          </a:bodyPr>
          <a:lstStyle/>
          <a:p>
            <a:pPr indent="-228600">
              <a:buFont typeface="Arial" panose="020B0604020202020204" pitchFamily="34" charset="0"/>
              <a:buChar char="•"/>
            </a:pPr>
            <a:endParaRPr lang="en-US" sz="1500" dirty="0"/>
          </a:p>
          <a:p>
            <a:pPr indent="-228600">
              <a:buFont typeface="Arial" panose="020B0604020202020204" pitchFamily="34" charset="0"/>
              <a:buChar char="•"/>
            </a:pPr>
            <a:r>
              <a:rPr lang="en-US" sz="1500" dirty="0"/>
              <a:t>Dr. Emma M. Smith</a:t>
            </a:r>
          </a:p>
          <a:p>
            <a:pPr indent="-228600">
              <a:buFont typeface="Arial" panose="020B0604020202020204" pitchFamily="34" charset="0"/>
              <a:buChar char="•"/>
            </a:pPr>
            <a:r>
              <a:rPr lang="en-US" sz="1500" dirty="0"/>
              <a:t>MSCA Actions Fellow</a:t>
            </a:r>
          </a:p>
          <a:p>
            <a:pPr indent="-228600">
              <a:buFont typeface="Arial" panose="020B0604020202020204" pitchFamily="34" charset="0"/>
              <a:buChar char="•"/>
            </a:pPr>
            <a:r>
              <a:rPr lang="en-US" sz="1500" dirty="0"/>
              <a:t>Maynooth University</a:t>
            </a:r>
          </a:p>
        </p:txBody>
      </p:sp>
    </p:spTree>
    <p:extLst>
      <p:ext uri="{BB962C8B-B14F-4D97-AF65-F5344CB8AC3E}">
        <p14:creationId xmlns:p14="http://schemas.microsoft.com/office/powerpoint/2010/main" val="290805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DEB3-2FD4-6DBB-9979-7616C0D654C8}"/>
              </a:ext>
            </a:extLst>
          </p:cNvPr>
          <p:cNvSpPr>
            <a:spLocks noGrp="1"/>
          </p:cNvSpPr>
          <p:nvPr>
            <p:ph type="title"/>
          </p:nvPr>
        </p:nvSpPr>
        <p:spPr/>
        <p:txBody>
          <a:bodyPr/>
          <a:lstStyle/>
          <a:p>
            <a:r>
              <a:rPr lang="en-US" dirty="0"/>
              <a:t>Strengths</a:t>
            </a:r>
          </a:p>
        </p:txBody>
      </p:sp>
      <p:sp>
        <p:nvSpPr>
          <p:cNvPr id="3" name="Content Placeholder 2">
            <a:extLst>
              <a:ext uri="{FF2B5EF4-FFF2-40B4-BE49-F238E27FC236}">
                <a16:creationId xmlns:a16="http://schemas.microsoft.com/office/drawing/2014/main" id="{17F461B1-A746-A2C2-7023-1E7454F6B4BF}"/>
              </a:ext>
            </a:extLst>
          </p:cNvPr>
          <p:cNvSpPr>
            <a:spLocks noGrp="1"/>
          </p:cNvSpPr>
          <p:nvPr>
            <p:ph idx="1"/>
          </p:nvPr>
        </p:nvSpPr>
        <p:spPr>
          <a:xfrm>
            <a:off x="838200" y="1690688"/>
            <a:ext cx="10644554" cy="4486275"/>
          </a:xfrm>
        </p:spPr>
        <p:txBody>
          <a:bodyPr>
            <a:noAutofit/>
          </a:bodyPr>
          <a:lstStyle/>
          <a:p>
            <a:pPr algn="l">
              <a:lnSpc>
                <a:spcPct val="100000"/>
              </a:lnSpc>
            </a:pPr>
            <a:r>
              <a:rPr lang="en-US" sz="1600" b="1" u="none" strike="noStrike" baseline="0" dirty="0"/>
              <a:t>The state-of-the-art is very well explained and the research gap addressed by the project is very well argued. The objectives are very well described in the proposal, they are specific and credible.</a:t>
            </a:r>
          </a:p>
          <a:p>
            <a:pPr algn="l">
              <a:lnSpc>
                <a:spcPct val="100000"/>
              </a:lnSpc>
            </a:pPr>
            <a:r>
              <a:rPr lang="en-US" sz="1400" b="0" u="none" strike="noStrike" baseline="0" dirty="0"/>
              <a:t>The approach and research methods are very well outlined and credible. </a:t>
            </a:r>
            <a:r>
              <a:rPr lang="en-US" sz="1600" b="1" u="none" strike="noStrike" baseline="0" dirty="0"/>
              <a:t>Methodology is of high quality, with clear and transparent steps, following the relevant framework, and including relevant key users</a:t>
            </a:r>
            <a:r>
              <a:rPr lang="en-US" sz="1400" b="0" u="none" strike="noStrike" baseline="0" dirty="0"/>
              <a:t>, which will enable co-creation. Sample size is transparently reported, and it is appropriate for this type of study.</a:t>
            </a:r>
          </a:p>
          <a:p>
            <a:pPr algn="l">
              <a:lnSpc>
                <a:spcPct val="100000"/>
              </a:lnSpc>
            </a:pPr>
            <a:r>
              <a:rPr lang="en-US" sz="1400" b="0" u="none" strike="noStrike" baseline="0" dirty="0"/>
              <a:t>Transfer of knowledge plan is of high quality; focused on knowledge and skills, and particularly transferable skills that can be used within and outside academia. </a:t>
            </a:r>
            <a:r>
              <a:rPr lang="en-US" sz="1600" b="1" u="none" strike="noStrike" baseline="0" dirty="0"/>
              <a:t>Methods of knowledge transfer are highly relevant for each proposed skill </a:t>
            </a:r>
            <a:r>
              <a:rPr lang="en-US" sz="1400" b="0" u="none" strike="noStrike" baseline="0" dirty="0"/>
              <a:t>that will be required for the proposed research.</a:t>
            </a:r>
          </a:p>
          <a:p>
            <a:pPr algn="l">
              <a:lnSpc>
                <a:spcPct val="100000"/>
              </a:lnSpc>
            </a:pPr>
            <a:r>
              <a:rPr lang="en-US" sz="1400" b="0" u="none" strike="noStrike" baseline="0" dirty="0"/>
              <a:t>It is convincingly described that the researcher has relevant knowledge and experience, and a very good academic background, to transfer some of that knowledge to the host, together with the network of relevant collaborators.</a:t>
            </a:r>
          </a:p>
          <a:p>
            <a:pPr algn="l">
              <a:lnSpc>
                <a:spcPct val="100000"/>
              </a:lnSpc>
            </a:pPr>
            <a:r>
              <a:rPr lang="en-US" sz="1400" dirty="0"/>
              <a:t>T</a:t>
            </a:r>
            <a:r>
              <a:rPr lang="en-US" sz="1400" b="0" u="none" strike="noStrike" baseline="0" dirty="0"/>
              <a:t>he </a:t>
            </a:r>
            <a:r>
              <a:rPr lang="en-US" sz="1600" b="1" u="none" strike="noStrike" baseline="0" dirty="0"/>
              <a:t>supervisor is highly qualified, experienced and with a commendable academic track record </a:t>
            </a:r>
            <a:r>
              <a:rPr lang="en-US" sz="1400" b="0" u="none" strike="noStrike" baseline="0" dirty="0"/>
              <a:t>of a highly productive scientist.</a:t>
            </a:r>
          </a:p>
          <a:p>
            <a:pPr algn="l">
              <a:lnSpc>
                <a:spcPct val="100000"/>
              </a:lnSpc>
            </a:pPr>
            <a:r>
              <a:rPr lang="en-US" sz="1400" b="0" u="none" strike="noStrike" baseline="0" dirty="0"/>
              <a:t>Integration is properly addressed and very credible. Quality of the hosting arrangements is very high.</a:t>
            </a:r>
          </a:p>
          <a:p>
            <a:pPr>
              <a:lnSpc>
                <a:spcPct val="100000"/>
              </a:lnSpc>
            </a:pPr>
            <a:r>
              <a:rPr lang="en-US" sz="1400" b="0" u="none" strike="noStrike" baseline="0" dirty="0"/>
              <a:t>The researcher’s track record convincingly indicates that the researcher has </a:t>
            </a:r>
            <a:r>
              <a:rPr lang="en-US" sz="1600" b="1" u="none" strike="noStrike" baseline="0" dirty="0"/>
              <a:t>high potential for the professional maturity/independence</a:t>
            </a:r>
            <a:r>
              <a:rPr lang="en-US" sz="1400" b="0" u="none" strike="noStrike" baseline="0" dirty="0"/>
              <a:t>. This is evidenced by the relevant postdoctoral fellowship, relevant awards, very good track record in publications for the career stage, high number of conference presentations, excellent track record in obtaining funding. In the majority of publications, the researcher is the first author. In the next phase of the career, the researcher needs the transition to become the principal investigator, and this fellowship has high potential to help in achieving it.</a:t>
            </a:r>
          </a:p>
          <a:p>
            <a:pPr algn="l">
              <a:lnSpc>
                <a:spcPct val="100000"/>
              </a:lnSpc>
            </a:pPr>
            <a:endParaRPr lang="en-US" sz="1400" b="0" u="none" strike="noStrike" baseline="0" dirty="0"/>
          </a:p>
        </p:txBody>
      </p:sp>
    </p:spTree>
    <p:extLst>
      <p:ext uri="{BB962C8B-B14F-4D97-AF65-F5344CB8AC3E}">
        <p14:creationId xmlns:p14="http://schemas.microsoft.com/office/powerpoint/2010/main" val="258737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C553F-659C-EAEE-71A1-34234A2B4AF4}"/>
              </a:ext>
            </a:extLst>
          </p:cNvPr>
          <p:cNvSpPr>
            <a:spLocks noGrp="1"/>
          </p:cNvSpPr>
          <p:nvPr>
            <p:ph idx="1"/>
          </p:nvPr>
        </p:nvSpPr>
        <p:spPr>
          <a:xfrm>
            <a:off x="838200" y="1556238"/>
            <a:ext cx="10515600" cy="4936637"/>
          </a:xfrm>
        </p:spPr>
        <p:txBody>
          <a:bodyPr>
            <a:noAutofit/>
          </a:bodyPr>
          <a:lstStyle/>
          <a:p>
            <a:pPr algn="l">
              <a:lnSpc>
                <a:spcPct val="100000"/>
              </a:lnSpc>
            </a:pPr>
            <a:r>
              <a:rPr lang="en-US" sz="1400" b="0" u="none" strike="noStrike" baseline="0" dirty="0"/>
              <a:t>It is </a:t>
            </a:r>
            <a:r>
              <a:rPr lang="en-US" sz="1600" b="1" u="none" strike="noStrike" baseline="0" dirty="0"/>
              <a:t>convincingly demonstrated </a:t>
            </a:r>
            <a:r>
              <a:rPr lang="en-US" sz="1400" b="0" u="none" strike="noStrike" baseline="0" dirty="0"/>
              <a:t>that the proposal can </a:t>
            </a:r>
            <a:r>
              <a:rPr lang="en-US" sz="1600" b="1" u="none" strike="noStrike" baseline="0" dirty="0"/>
              <a:t>enhance career prospects </a:t>
            </a:r>
            <a:r>
              <a:rPr lang="en-US" sz="1400" b="0" u="none" strike="noStrike" baseline="0" dirty="0"/>
              <a:t>of the researcher, as the international experience will enable them to acquire new knowledge and skills, engage with relevant collaborators and expand the network, and </a:t>
            </a:r>
            <a:r>
              <a:rPr lang="en-US" sz="1600" b="1" u="none" strike="noStrike" baseline="0" dirty="0"/>
              <a:t>further enhance the researcher’s chances for an independent career in academic and non-academic settings</a:t>
            </a:r>
            <a:r>
              <a:rPr lang="en-US" sz="1400" b="0" u="none" strike="noStrike" baseline="0" dirty="0"/>
              <a:t>. The career will benefit from the secondment beyond the research skills acquired.</a:t>
            </a:r>
          </a:p>
          <a:p>
            <a:pPr algn="l">
              <a:lnSpc>
                <a:spcPct val="100000"/>
              </a:lnSpc>
            </a:pPr>
            <a:r>
              <a:rPr lang="en-US" sz="1400" b="0" u="none" strike="noStrike" baseline="0" dirty="0"/>
              <a:t>Strategy for dissemination of the project results is </a:t>
            </a:r>
            <a:r>
              <a:rPr lang="en-US" sz="1600" b="1" u="none" strike="noStrike" baseline="0" dirty="0"/>
              <a:t>very well outlined</a:t>
            </a:r>
            <a:r>
              <a:rPr lang="en-US" sz="1400" b="0" u="none" strike="noStrike" baseline="0" dirty="0"/>
              <a:t>. </a:t>
            </a:r>
            <a:r>
              <a:rPr lang="en-US" sz="1600" b="1" u="none" strike="noStrike" baseline="0" dirty="0"/>
              <a:t>Multiple relevant and appropriate measures for disseminating </a:t>
            </a:r>
            <a:r>
              <a:rPr lang="en-US" sz="1400" b="0" u="none" strike="noStrike" baseline="0" dirty="0"/>
              <a:t>the proposal results are suggested, including dissemination to relevant experts (including various methods such as publications, conference presentations, website, policy briefs, </a:t>
            </a:r>
            <a:r>
              <a:rPr lang="en-US" sz="1400" b="0" u="none" strike="noStrike" baseline="0" dirty="0" err="1"/>
              <a:t>etc</a:t>
            </a:r>
            <a:r>
              <a:rPr lang="en-US" sz="1400" b="0" u="none" strike="noStrike" baseline="0" dirty="0"/>
              <a:t>), non-governmental organizations and other stakeholders.</a:t>
            </a:r>
          </a:p>
          <a:p>
            <a:pPr algn="l">
              <a:lnSpc>
                <a:spcPct val="100000"/>
              </a:lnSpc>
            </a:pPr>
            <a:r>
              <a:rPr lang="en-US" sz="1400" b="0" u="none" strike="noStrike" baseline="0" dirty="0"/>
              <a:t>Strategy for communication of project activities is very well outlined with target audiences, activities</a:t>
            </a:r>
            <a:r>
              <a:rPr lang="en-US" sz="1400" b="0" u="none" strike="noStrike" baseline="0" dirty="0">
                <a:latin typeface="FreeSansOblique"/>
              </a:rPr>
              <a:t>, timing and metrics. The quality of the proposed measures is high. </a:t>
            </a:r>
            <a:r>
              <a:rPr lang="en-US" sz="1600" b="1" u="none" strike="noStrike" baseline="0" dirty="0">
                <a:latin typeface="FreeSansOblique"/>
              </a:rPr>
              <a:t>Communication activities are multiple and relevant, including various adequate communication channels, and clearly described relevant target audiences</a:t>
            </a:r>
            <a:r>
              <a:rPr lang="en-US" sz="1400" b="0" u="none" strike="noStrike" baseline="0" dirty="0">
                <a:latin typeface="FreeSansOblique"/>
              </a:rPr>
              <a:t>. It is particularly commendable that infographics and videos will be created, as this has high potential to engage with end-users.</a:t>
            </a:r>
          </a:p>
          <a:p>
            <a:pPr algn="l">
              <a:lnSpc>
                <a:spcPct val="100000"/>
              </a:lnSpc>
            </a:pPr>
            <a:r>
              <a:rPr lang="en-US" sz="1600" b="1" dirty="0">
                <a:latin typeface="FreeSansOblique"/>
              </a:rPr>
              <a:t>T</a:t>
            </a:r>
            <a:r>
              <a:rPr lang="en-US" sz="1600" b="1" u="none" strike="noStrike" baseline="0" dirty="0">
                <a:latin typeface="FreeSansOblique"/>
              </a:rPr>
              <a:t>he work plan is coherent, feasible, exhaustive and in line with the proposed objectives. The Gantt chart gives clear information on </a:t>
            </a:r>
            <a:r>
              <a:rPr lang="en-US" sz="1600" b="1" u="none" strike="noStrike" baseline="0" dirty="0" err="1">
                <a:latin typeface="FreeSansOblique"/>
              </a:rPr>
              <a:t>workpackages</a:t>
            </a:r>
            <a:r>
              <a:rPr lang="en-US" sz="1600" b="1" u="none" strike="noStrike" baseline="0" dirty="0">
                <a:latin typeface="FreeSansOblique"/>
              </a:rPr>
              <a:t>, tasks and deliverables and their timing. Tasks, milestones and deliverables are in line with the proposed objectives, and appropriate.</a:t>
            </a:r>
          </a:p>
          <a:p>
            <a:pPr algn="l">
              <a:lnSpc>
                <a:spcPct val="100000"/>
              </a:lnSpc>
            </a:pPr>
            <a:r>
              <a:rPr lang="en-US" sz="1400" b="0" u="none" strike="noStrike" baseline="0" dirty="0">
                <a:latin typeface="FreeSansOblique"/>
              </a:rPr>
              <a:t>Monitoring and management structures are appropriate. It is </a:t>
            </a:r>
            <a:r>
              <a:rPr lang="en-US" sz="1600" b="1" u="none" strike="noStrike" baseline="0" dirty="0">
                <a:latin typeface="FreeSansOblique"/>
              </a:rPr>
              <a:t>convincingly indicated that the hosting institution has very good experience</a:t>
            </a:r>
            <a:r>
              <a:rPr lang="en-US" sz="1400" b="0" u="none" strike="noStrike" baseline="0" dirty="0">
                <a:latin typeface="FreeSansOblique"/>
              </a:rPr>
              <a:t> in this respect, and will provide adequate support.</a:t>
            </a:r>
          </a:p>
          <a:p>
            <a:pPr marL="0" indent="0">
              <a:lnSpc>
                <a:spcPct val="100000"/>
              </a:lnSpc>
              <a:buNone/>
            </a:pPr>
            <a:endParaRPr lang="en-US" sz="1400" dirty="0"/>
          </a:p>
        </p:txBody>
      </p:sp>
      <p:sp>
        <p:nvSpPr>
          <p:cNvPr id="4" name="Title 1">
            <a:extLst>
              <a:ext uri="{FF2B5EF4-FFF2-40B4-BE49-F238E27FC236}">
                <a16:creationId xmlns:a16="http://schemas.microsoft.com/office/drawing/2014/main" id="{6016788E-F417-02D6-FD8E-66BEEBA5E10B}"/>
              </a:ext>
            </a:extLst>
          </p:cNvPr>
          <p:cNvSpPr>
            <a:spLocks noGrp="1"/>
          </p:cNvSpPr>
          <p:nvPr>
            <p:ph type="title"/>
          </p:nvPr>
        </p:nvSpPr>
        <p:spPr>
          <a:xfrm>
            <a:off x="838200" y="365125"/>
            <a:ext cx="10515600" cy="1325563"/>
          </a:xfrm>
        </p:spPr>
        <p:txBody>
          <a:bodyPr/>
          <a:lstStyle/>
          <a:p>
            <a:r>
              <a:rPr lang="en-US" dirty="0"/>
              <a:t>Strengths</a:t>
            </a:r>
          </a:p>
        </p:txBody>
      </p:sp>
    </p:spTree>
    <p:extLst>
      <p:ext uri="{BB962C8B-B14F-4D97-AF65-F5344CB8AC3E}">
        <p14:creationId xmlns:p14="http://schemas.microsoft.com/office/powerpoint/2010/main" val="391298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E0CD51C5-48F4-A107-6BD0-AE4F3FE85462}"/>
              </a:ext>
            </a:extLst>
          </p:cNvPr>
          <p:cNvPicPr>
            <a:picLocks noChangeAspect="1"/>
          </p:cNvPicPr>
          <p:nvPr/>
        </p:nvPicPr>
        <p:blipFill rotWithShape="1">
          <a:blip r:embed="rId2"/>
          <a:srcRect t="1747"/>
          <a:stretch/>
        </p:blipFill>
        <p:spPr>
          <a:xfrm>
            <a:off x="20" y="10"/>
            <a:ext cx="12191980" cy="6857990"/>
          </a:xfrm>
          <a:prstGeom prst="rect">
            <a:avLst/>
          </a:prstGeom>
        </p:spPr>
      </p:pic>
      <p:sp>
        <p:nvSpPr>
          <p:cNvPr id="22"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D4E5F22F-EF12-47EF-08E5-1D295E07B47B}"/>
              </a:ext>
            </a:extLst>
          </p:cNvPr>
          <p:cNvSpPr>
            <a:spLocks noGrp="1"/>
          </p:cNvSpPr>
          <p:nvPr>
            <p:ph type="title"/>
          </p:nvPr>
        </p:nvSpPr>
        <p:spPr>
          <a:xfrm>
            <a:off x="3325473" y="1924619"/>
            <a:ext cx="5541054" cy="1265096"/>
          </a:xfrm>
        </p:spPr>
        <p:txBody>
          <a:bodyPr vert="horz" lIns="91440" tIns="45720" rIns="91440" bIns="45720" rtlCol="0" anchor="b">
            <a:normAutofit/>
          </a:bodyPr>
          <a:lstStyle/>
          <a:p>
            <a:pPr algn="ctr"/>
            <a:r>
              <a:rPr lang="en-US" sz="4400" dirty="0"/>
              <a:t>Final thoughts… </a:t>
            </a:r>
          </a:p>
        </p:txBody>
      </p:sp>
      <p:sp>
        <p:nvSpPr>
          <p:cNvPr id="3" name="Text Placeholder 2">
            <a:extLst>
              <a:ext uri="{FF2B5EF4-FFF2-40B4-BE49-F238E27FC236}">
                <a16:creationId xmlns:a16="http://schemas.microsoft.com/office/drawing/2014/main" id="{142E969E-C03C-F6AD-534E-4C25C4A2C9C1}"/>
              </a:ext>
            </a:extLst>
          </p:cNvPr>
          <p:cNvSpPr>
            <a:spLocks noGrp="1"/>
          </p:cNvSpPr>
          <p:nvPr>
            <p:ph type="body" idx="1"/>
          </p:nvPr>
        </p:nvSpPr>
        <p:spPr>
          <a:xfrm>
            <a:off x="3431357" y="3189715"/>
            <a:ext cx="5297864" cy="1816537"/>
          </a:xfrm>
        </p:spPr>
        <p:txBody>
          <a:bodyPr vert="horz" lIns="91440" tIns="45720" rIns="91440" bIns="45720" rtlCol="0">
            <a:normAutofit/>
          </a:bodyPr>
          <a:lstStyle/>
          <a:p>
            <a:pPr algn="ctr"/>
            <a:r>
              <a:rPr lang="en-US" sz="2000" dirty="0">
                <a:solidFill>
                  <a:schemeClr val="tx1"/>
                </a:solidFill>
              </a:rPr>
              <a:t>Your score is a reflection of what you wrote and how well you convinced the reviewers – not a reflection of who you are, and how successful you will be.</a:t>
            </a:r>
          </a:p>
        </p:txBody>
      </p:sp>
    </p:spTree>
    <p:extLst>
      <p:ext uri="{BB962C8B-B14F-4D97-AF65-F5344CB8AC3E}">
        <p14:creationId xmlns:p14="http://schemas.microsoft.com/office/powerpoint/2010/main" val="44995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a:extLst>
              <a:ext uri="{FF2B5EF4-FFF2-40B4-BE49-F238E27FC236}">
                <a16:creationId xmlns:a16="http://schemas.microsoft.com/office/drawing/2014/main" id="{30E7C970-B92E-78F7-AA81-B4F48A0E3378}"/>
              </a:ext>
            </a:extLst>
          </p:cNvPr>
          <p:cNvPicPr>
            <a:picLocks noChangeAspect="1"/>
          </p:cNvPicPr>
          <p:nvPr/>
        </p:nvPicPr>
        <p:blipFill rotWithShape="1">
          <a:blip r:embed="rId2">
            <a:alphaModFix amt="50000"/>
          </a:blip>
          <a:srcRect t="1747"/>
          <a:stretch/>
        </p:blipFill>
        <p:spPr>
          <a:xfrm>
            <a:off x="1" y="1"/>
            <a:ext cx="12192000" cy="6857999"/>
          </a:xfrm>
          <a:prstGeom prst="rect">
            <a:avLst/>
          </a:prstGeom>
        </p:spPr>
      </p:pic>
      <p:sp>
        <p:nvSpPr>
          <p:cNvPr id="4" name="Title 3">
            <a:extLst>
              <a:ext uri="{FF2B5EF4-FFF2-40B4-BE49-F238E27FC236}">
                <a16:creationId xmlns:a16="http://schemas.microsoft.com/office/drawing/2014/main" id="{AD4D7E23-B707-96E2-EAB6-5C1B9B6C60B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br>
              <a:rPr lang="en-US">
                <a:solidFill>
                  <a:srgbClr val="FFFFFF"/>
                </a:solidFill>
              </a:rPr>
            </a:br>
            <a:r>
              <a:rPr lang="en-US">
                <a:solidFill>
                  <a:srgbClr val="FFFFFF"/>
                </a:solidFill>
              </a:rPr>
              <a:t>Thank You and Good Luck!</a:t>
            </a:r>
          </a:p>
        </p:txBody>
      </p:sp>
    </p:spTree>
    <p:extLst>
      <p:ext uri="{BB962C8B-B14F-4D97-AF65-F5344CB8AC3E}">
        <p14:creationId xmlns:p14="http://schemas.microsoft.com/office/powerpoint/2010/main" val="14594710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udents and Halifax Jews learn how to fight BDS movement">
            <a:extLst>
              <a:ext uri="{FF2B5EF4-FFF2-40B4-BE49-F238E27FC236}">
                <a16:creationId xmlns:a16="http://schemas.microsoft.com/office/drawing/2014/main" id="{3750E73A-9C90-0DC4-5722-355ECA3C2C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737" r="30370"/>
          <a:stretch/>
        </p:blipFill>
        <p:spPr bwMode="auto">
          <a:xfrm>
            <a:off x="0" y="0"/>
            <a:ext cx="304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an holding wheel">
            <a:extLst>
              <a:ext uri="{FF2B5EF4-FFF2-40B4-BE49-F238E27FC236}">
                <a16:creationId xmlns:a16="http://schemas.microsoft.com/office/drawing/2014/main" id="{3405EE07-677B-88F1-FEA9-E337F22AF310}"/>
              </a:ext>
            </a:extLst>
          </p:cNvPr>
          <p:cNvPicPr>
            <a:picLocks noChangeAspect="1"/>
          </p:cNvPicPr>
          <p:nvPr/>
        </p:nvPicPr>
        <p:blipFill rotWithShape="1">
          <a:blip r:embed="rId3">
            <a:extLst>
              <a:ext uri="{28A0092B-C50C-407E-A947-70E740481C1C}">
                <a14:useLocalDpi xmlns:a14="http://schemas.microsoft.com/office/drawing/2010/main" val="0"/>
              </a:ext>
            </a:extLst>
          </a:blip>
          <a:srcRect l="19045" r="50000"/>
          <a:stretch/>
        </p:blipFill>
        <p:spPr>
          <a:xfrm>
            <a:off x="3048000" y="0"/>
            <a:ext cx="3184320" cy="6858000"/>
          </a:xfrm>
          <a:prstGeom prst="rect">
            <a:avLst/>
          </a:prstGeom>
        </p:spPr>
      </p:pic>
      <p:pic>
        <p:nvPicPr>
          <p:cNvPr id="1028" name="Picture 4" descr="UBC ranked best in Canada for social impact | News">
            <a:extLst>
              <a:ext uri="{FF2B5EF4-FFF2-40B4-BE49-F238E27FC236}">
                <a16:creationId xmlns:a16="http://schemas.microsoft.com/office/drawing/2014/main" id="{6D1635FE-14FC-77B1-3A6C-D11A08FCCB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964" r="36064"/>
          <a:stretch/>
        </p:blipFill>
        <p:spPr bwMode="auto">
          <a:xfrm>
            <a:off x="6232320" y="0"/>
            <a:ext cx="318432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9F5C8FF-4EEC-A7E1-171A-94C86D822A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8703"/>
          <a:stretch/>
        </p:blipFill>
        <p:spPr bwMode="auto">
          <a:xfrm rot="5400000">
            <a:off x="7374549" y="2042091"/>
            <a:ext cx="6859540" cy="27753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C90456F-1FF6-3368-0602-A1F7C573756F}"/>
              </a:ext>
            </a:extLst>
          </p:cNvPr>
          <p:cNvSpPr/>
          <p:nvPr/>
        </p:nvSpPr>
        <p:spPr>
          <a:xfrm>
            <a:off x="0" y="-97654"/>
            <a:ext cx="12192000" cy="7066625"/>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BCE5E1-8275-B636-954C-0B0F0FD0C74A}"/>
              </a:ext>
            </a:extLst>
          </p:cNvPr>
          <p:cNvSpPr txBox="1"/>
          <p:nvPr/>
        </p:nvSpPr>
        <p:spPr>
          <a:xfrm>
            <a:off x="2714445" y="2794959"/>
            <a:ext cx="6763109" cy="646331"/>
          </a:xfrm>
          <a:prstGeom prst="rect">
            <a:avLst/>
          </a:prstGeom>
          <a:noFill/>
        </p:spPr>
        <p:txBody>
          <a:bodyPr wrap="square" rtlCol="0">
            <a:spAutoFit/>
          </a:bodyPr>
          <a:lstStyle/>
          <a:p>
            <a:pPr algn="ctr"/>
            <a:r>
              <a:rPr lang="en-US" sz="3600" dirty="0">
                <a:solidFill>
                  <a:schemeClr val="bg1"/>
                </a:solidFill>
              </a:rPr>
              <a:t>A bit about me</a:t>
            </a:r>
          </a:p>
        </p:txBody>
      </p:sp>
    </p:spTree>
    <p:extLst>
      <p:ext uri="{BB962C8B-B14F-4D97-AF65-F5344CB8AC3E}">
        <p14:creationId xmlns:p14="http://schemas.microsoft.com/office/powerpoint/2010/main" val="236314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0 4.07407E-6 L 0.25065 4.07407E-6 " pathEditMode="relative" rAng="0" ptsTypes="AA">
                                      <p:cBhvr>
                                        <p:cTn id="9" dur="2000" fill="hold"/>
                                        <p:tgtEl>
                                          <p:spTgt spid="10"/>
                                        </p:tgtEl>
                                        <p:attrNameLst>
                                          <p:attrName>ppt_x</p:attrName>
                                          <p:attrName>ppt_y</p:attrName>
                                        </p:attrNameLst>
                                      </p:cBhvr>
                                      <p:rCtr x="12526" y="0"/>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0.25065 4.07407E-6 L 0.51042 0.00185 " pathEditMode="relative" rAng="0" ptsTypes="AA">
                                      <p:cBhvr>
                                        <p:cTn id="13" dur="2000" fill="hold"/>
                                        <p:tgtEl>
                                          <p:spTgt spid="10"/>
                                        </p:tgtEl>
                                        <p:attrNameLst>
                                          <p:attrName>ppt_x</p:attrName>
                                          <p:attrName>ppt_y</p:attrName>
                                        </p:attrNameLst>
                                      </p:cBhvr>
                                      <p:rCtr x="12982" y="93"/>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2" nodeType="clickEffect">
                                  <p:stCondLst>
                                    <p:cond delay="0"/>
                                  </p:stCondLst>
                                  <p:childTnLst>
                                    <p:animMotion origin="layout" path="M 0.51042 0.00185 L 0.77214 4.07407E-6 " pathEditMode="relative" rAng="0" ptsTypes="AA">
                                      <p:cBhvr>
                                        <p:cTn id="17" dur="2000" fill="hold"/>
                                        <p:tgtEl>
                                          <p:spTgt spid="10"/>
                                        </p:tgtEl>
                                        <p:attrNameLst>
                                          <p:attrName>ppt_x</p:attrName>
                                          <p:attrName>ppt_y</p:attrName>
                                        </p:attrNameLst>
                                      </p:cBhvr>
                                      <p:rCtr x="13086" y="-93"/>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3" nodeType="clickEffect">
                                  <p:stCondLst>
                                    <p:cond delay="0"/>
                                  </p:stCondLst>
                                  <p:childTnLst>
                                    <p:animMotion origin="layout" path="M 0.77214 4.07407E-6 L 1 4.07407E-6 " pathEditMode="relative" rAng="0" ptsTypes="AA">
                                      <p:cBhvr>
                                        <p:cTn id="21" dur="2000" fill="hold"/>
                                        <p:tgtEl>
                                          <p:spTgt spid="10"/>
                                        </p:tgtEl>
                                        <p:attrNameLst>
                                          <p:attrName>ppt_x</p:attrName>
                                          <p:attrName>ppt_y</p:attrName>
                                        </p:attrNameLst>
                                      </p:cBhvr>
                                      <p:rCtr x="1139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8EDA-B3E5-B1D4-EE6C-3A4A073E8CB0}"/>
              </a:ext>
            </a:extLst>
          </p:cNvPr>
          <p:cNvSpPr>
            <a:spLocks noGrp="1"/>
          </p:cNvSpPr>
          <p:nvPr>
            <p:ph type="title"/>
          </p:nvPr>
        </p:nvSpPr>
        <p:spPr/>
        <p:txBody>
          <a:bodyPr/>
          <a:lstStyle/>
          <a:p>
            <a:r>
              <a:rPr lang="en-US" dirty="0"/>
              <a:t>My MSCA Journey</a:t>
            </a:r>
          </a:p>
        </p:txBody>
      </p:sp>
      <p:graphicFrame>
        <p:nvGraphicFramePr>
          <p:cNvPr id="4" name="Content Placeholder 3">
            <a:extLst>
              <a:ext uri="{FF2B5EF4-FFF2-40B4-BE49-F238E27FC236}">
                <a16:creationId xmlns:a16="http://schemas.microsoft.com/office/drawing/2014/main" id="{398535C1-EC67-6C6F-64F9-61D284A29BE6}"/>
              </a:ext>
            </a:extLst>
          </p:cNvPr>
          <p:cNvGraphicFramePr>
            <a:graphicFrameLocks noGrp="1"/>
          </p:cNvGraphicFramePr>
          <p:nvPr>
            <p:ph idx="1"/>
            <p:extLst>
              <p:ext uri="{D42A27DB-BD31-4B8C-83A1-F6EECF244321}">
                <p14:modId xmlns:p14="http://schemas.microsoft.com/office/powerpoint/2010/main" val="1391321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Left 4">
            <a:extLst>
              <a:ext uri="{FF2B5EF4-FFF2-40B4-BE49-F238E27FC236}">
                <a16:creationId xmlns:a16="http://schemas.microsoft.com/office/drawing/2014/main" id="{4D70AA53-D15B-1D13-EE50-156897BFF555}"/>
              </a:ext>
            </a:extLst>
          </p:cNvPr>
          <p:cNvSpPr/>
          <p:nvPr/>
        </p:nvSpPr>
        <p:spPr>
          <a:xfrm rot="18864591">
            <a:off x="9273849" y="3015663"/>
            <a:ext cx="1433831" cy="557131"/>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Better CV</a:t>
            </a:r>
          </a:p>
        </p:txBody>
      </p:sp>
      <p:sp>
        <p:nvSpPr>
          <p:cNvPr id="6" name="Arrow: Left 5">
            <a:extLst>
              <a:ext uri="{FF2B5EF4-FFF2-40B4-BE49-F238E27FC236}">
                <a16:creationId xmlns:a16="http://schemas.microsoft.com/office/drawing/2014/main" id="{BD30676E-A60B-E7E2-8D3A-24CCC2D747B8}"/>
              </a:ext>
            </a:extLst>
          </p:cNvPr>
          <p:cNvSpPr/>
          <p:nvPr/>
        </p:nvSpPr>
        <p:spPr>
          <a:xfrm>
            <a:off x="9721361" y="4001294"/>
            <a:ext cx="1884485" cy="607171"/>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Detailed Project</a:t>
            </a:r>
          </a:p>
        </p:txBody>
      </p:sp>
      <p:sp>
        <p:nvSpPr>
          <p:cNvPr id="7" name="Arrow: Left 6">
            <a:extLst>
              <a:ext uri="{FF2B5EF4-FFF2-40B4-BE49-F238E27FC236}">
                <a16:creationId xmlns:a16="http://schemas.microsoft.com/office/drawing/2014/main" id="{E9DE7E03-C3A8-2C16-D489-D2F43D305582}"/>
              </a:ext>
            </a:extLst>
          </p:cNvPr>
          <p:cNvSpPr/>
          <p:nvPr/>
        </p:nvSpPr>
        <p:spPr>
          <a:xfrm rot="2234745">
            <a:off x="9220345" y="5130147"/>
            <a:ext cx="2320124" cy="551389"/>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Better Application!</a:t>
            </a:r>
          </a:p>
        </p:txBody>
      </p:sp>
    </p:spTree>
    <p:extLst>
      <p:ext uri="{BB962C8B-B14F-4D97-AF65-F5344CB8AC3E}">
        <p14:creationId xmlns:p14="http://schemas.microsoft.com/office/powerpoint/2010/main" val="211805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1E7F815-038A-43C3-9E1C-6021765A2EA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79496F5B-BD6E-4CD7-9D70-DA22562C135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1F50AFE1-77D7-4764-B39E-D929328EAE1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E6FEC70E-B6D2-43A9-9654-4C4D5395B53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D683751-3545-45EB-A060-85A536CECC9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841FCE9-59C6-4B89-8591-04EB4912F9A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5AA2EE4-6998-4EF6-8492-DDFF084D8F1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19E433A9-42EE-4F11-96C6-4C6EC6038FF4}"/>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A928CDB2-AB7B-4A41-98FB-60F8025BC91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B60D44CC-B70E-4EC6-8445-9B6B8112FD7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F1A41960-7B3F-4E05-AFFC-6C7D687C76F5}"/>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A4056B4F-8888-4D48-A670-55664BC5432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B347E6DF-C167-4627-81EB-E9B2F4E37E6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88FF6A90-94A0-484A-939C-69C2E06981EB}"/>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CFE28DE-8F86-4B8B-ACAA-A265E440CAE1}"/>
              </a:ext>
            </a:extLst>
          </p:cNvPr>
          <p:cNvGraphicFramePr>
            <a:graphicFrameLocks noGrp="1"/>
          </p:cNvGraphicFramePr>
          <p:nvPr>
            <p:ph idx="1"/>
            <p:extLst>
              <p:ext uri="{D42A27DB-BD31-4B8C-83A1-F6EECF244321}">
                <p14:modId xmlns:p14="http://schemas.microsoft.com/office/powerpoint/2010/main" val="67417032"/>
              </p:ext>
            </p:extLst>
          </p:nvPr>
        </p:nvGraphicFramePr>
        <p:xfrm>
          <a:off x="838199" y="136445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A22FAC62-7153-4DC7-AFDA-C8F554BD8F79}"/>
              </a:ext>
            </a:extLst>
          </p:cNvPr>
          <p:cNvSpPr/>
          <p:nvPr/>
        </p:nvSpPr>
        <p:spPr>
          <a:xfrm>
            <a:off x="1023937" y="5318125"/>
            <a:ext cx="10144125" cy="1416051"/>
          </a:xfrm>
          <a:prstGeom prst="rightArrow">
            <a:avLst>
              <a:gd name="adj1" fmla="val 50000"/>
              <a:gd name="adj2" fmla="val 53363"/>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Website, Social Media, Academic Publications, Policy Briefs, </a:t>
            </a:r>
          </a:p>
          <a:p>
            <a:pPr algn="ctr"/>
            <a:r>
              <a:rPr lang="en-US" dirty="0">
                <a:solidFill>
                  <a:schemeClr val="tx1"/>
                </a:solidFill>
              </a:rPr>
              <a:t>Non-Academic Publications and Reports, Visuals, Presentations</a:t>
            </a:r>
            <a:endParaRPr lang="en-CA" dirty="0">
              <a:solidFill>
                <a:schemeClr val="tx1"/>
              </a:solidFill>
            </a:endParaRPr>
          </a:p>
        </p:txBody>
      </p:sp>
      <p:sp>
        <p:nvSpPr>
          <p:cNvPr id="6" name="Rectangle: Rounded Corners 5">
            <a:extLst>
              <a:ext uri="{FF2B5EF4-FFF2-40B4-BE49-F238E27FC236}">
                <a16:creationId xmlns:a16="http://schemas.microsoft.com/office/drawing/2014/main" id="{8E1C513F-99C9-4C59-8C82-A0EDF254ABB9}"/>
              </a:ext>
            </a:extLst>
          </p:cNvPr>
          <p:cNvSpPr/>
          <p:nvPr/>
        </p:nvSpPr>
        <p:spPr>
          <a:xfrm>
            <a:off x="295275" y="5955905"/>
            <a:ext cx="2066925" cy="742950"/>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Dissemination</a:t>
            </a:r>
            <a:endParaRPr lang="en-CA" sz="2400" dirty="0">
              <a:solidFill>
                <a:schemeClr val="tx1"/>
              </a:solidFill>
            </a:endParaRPr>
          </a:p>
        </p:txBody>
      </p:sp>
      <p:sp>
        <p:nvSpPr>
          <p:cNvPr id="9" name="Arrow: Right 8">
            <a:extLst>
              <a:ext uri="{FF2B5EF4-FFF2-40B4-BE49-F238E27FC236}">
                <a16:creationId xmlns:a16="http://schemas.microsoft.com/office/drawing/2014/main" id="{82795D40-80FA-4FCC-AA58-82D10933321B}"/>
              </a:ext>
            </a:extLst>
          </p:cNvPr>
          <p:cNvSpPr/>
          <p:nvPr/>
        </p:nvSpPr>
        <p:spPr>
          <a:xfrm>
            <a:off x="1023937" y="346075"/>
            <a:ext cx="10144125" cy="1416051"/>
          </a:xfrm>
          <a:prstGeom prst="rightArrow">
            <a:avLst>
              <a:gd name="adj1" fmla="val 50000"/>
              <a:gd name="adj2" fmla="val 53363"/>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Courses and Workshops (MU, EDF, Others), </a:t>
            </a:r>
          </a:p>
          <a:p>
            <a:pPr algn="ctr"/>
            <a:r>
              <a:rPr lang="en-US" dirty="0">
                <a:solidFill>
                  <a:schemeClr val="tx1"/>
                </a:solidFill>
              </a:rPr>
              <a:t>Self-Directed Learning, Communities of Practice</a:t>
            </a:r>
            <a:endParaRPr lang="en-CA" dirty="0">
              <a:solidFill>
                <a:schemeClr val="tx1"/>
              </a:solidFill>
            </a:endParaRPr>
          </a:p>
        </p:txBody>
      </p:sp>
      <p:sp>
        <p:nvSpPr>
          <p:cNvPr id="10" name="Rectangle: Rounded Corners 9">
            <a:extLst>
              <a:ext uri="{FF2B5EF4-FFF2-40B4-BE49-F238E27FC236}">
                <a16:creationId xmlns:a16="http://schemas.microsoft.com/office/drawing/2014/main" id="{82042062-03F8-47B7-81AA-FA0A2BED4157}"/>
              </a:ext>
            </a:extLst>
          </p:cNvPr>
          <p:cNvSpPr/>
          <p:nvPr/>
        </p:nvSpPr>
        <p:spPr>
          <a:xfrm>
            <a:off x="295275" y="381397"/>
            <a:ext cx="2066925" cy="742950"/>
          </a:xfrm>
          <a:prstGeom prst="round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Training</a:t>
            </a:r>
            <a:endParaRPr lang="en-CA" sz="2400" dirty="0">
              <a:solidFill>
                <a:schemeClr val="tx1"/>
              </a:solidFill>
            </a:endParaRPr>
          </a:p>
        </p:txBody>
      </p:sp>
    </p:spTree>
    <p:extLst>
      <p:ext uri="{BB962C8B-B14F-4D97-AF65-F5344CB8AC3E}">
        <p14:creationId xmlns:p14="http://schemas.microsoft.com/office/powerpoint/2010/main" val="3030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20AF45D-E786-8F4C-BF2F-D37EA34206B7}"/>
              </a:ext>
            </a:extLst>
          </p:cNvPr>
          <p:cNvSpPr/>
          <p:nvPr/>
        </p:nvSpPr>
        <p:spPr>
          <a:xfrm>
            <a:off x="5747416" y="781231"/>
            <a:ext cx="2243117" cy="228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dirty="0"/>
              <a:t>Skills Development</a:t>
            </a:r>
          </a:p>
        </p:txBody>
      </p:sp>
      <p:sp>
        <p:nvSpPr>
          <p:cNvPr id="8" name="Oval 7">
            <a:extLst>
              <a:ext uri="{FF2B5EF4-FFF2-40B4-BE49-F238E27FC236}">
                <a16:creationId xmlns:a16="http://schemas.microsoft.com/office/drawing/2014/main" id="{5C0A5883-EC4A-517F-EB93-D68BB2870D81}"/>
              </a:ext>
            </a:extLst>
          </p:cNvPr>
          <p:cNvSpPr/>
          <p:nvPr/>
        </p:nvSpPr>
        <p:spPr>
          <a:xfrm>
            <a:off x="1612266" y="2640848"/>
            <a:ext cx="1828800" cy="1828800"/>
          </a:xfrm>
          <a:prstGeom prst="ellipse">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a:solidFill>
                  <a:schemeClr val="tx1"/>
                </a:solidFill>
              </a:rPr>
              <a:t>Transferable Skills</a:t>
            </a:r>
          </a:p>
        </p:txBody>
      </p:sp>
      <p:sp>
        <p:nvSpPr>
          <p:cNvPr id="9" name="Oval 8">
            <a:extLst>
              <a:ext uri="{FF2B5EF4-FFF2-40B4-BE49-F238E27FC236}">
                <a16:creationId xmlns:a16="http://schemas.microsoft.com/office/drawing/2014/main" id="{7E13CB17-D6E2-0149-E157-E5779DC2072E}"/>
              </a:ext>
            </a:extLst>
          </p:cNvPr>
          <p:cNvSpPr/>
          <p:nvPr/>
        </p:nvSpPr>
        <p:spPr>
          <a:xfrm>
            <a:off x="8833126" y="2984962"/>
            <a:ext cx="1828800" cy="1828800"/>
          </a:xfrm>
          <a:prstGeom prst="ellipse">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solidFill>
                  <a:schemeClr val="tx1"/>
                </a:solidFill>
              </a:rPr>
              <a:t>Research Skills</a:t>
            </a:r>
          </a:p>
        </p:txBody>
      </p:sp>
      <p:sp>
        <p:nvSpPr>
          <p:cNvPr id="16" name="Oval 15">
            <a:extLst>
              <a:ext uri="{FF2B5EF4-FFF2-40B4-BE49-F238E27FC236}">
                <a16:creationId xmlns:a16="http://schemas.microsoft.com/office/drawing/2014/main" id="{CD01F385-6279-27CB-4363-FF8D82BAF57F}"/>
              </a:ext>
            </a:extLst>
          </p:cNvPr>
          <p:cNvSpPr/>
          <p:nvPr/>
        </p:nvSpPr>
        <p:spPr>
          <a:xfrm>
            <a:off x="8823763" y="5054831"/>
            <a:ext cx="1010653" cy="1022993"/>
          </a:xfrm>
          <a:prstGeom prst="ellipse">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Ethics and Integrity</a:t>
            </a:r>
          </a:p>
        </p:txBody>
      </p:sp>
      <p:sp>
        <p:nvSpPr>
          <p:cNvPr id="17" name="Oval 16">
            <a:extLst>
              <a:ext uri="{FF2B5EF4-FFF2-40B4-BE49-F238E27FC236}">
                <a16:creationId xmlns:a16="http://schemas.microsoft.com/office/drawing/2014/main" id="{283F2CEC-B02D-AE25-7DFB-1AA798105648}"/>
              </a:ext>
            </a:extLst>
          </p:cNvPr>
          <p:cNvSpPr/>
          <p:nvPr/>
        </p:nvSpPr>
        <p:spPr>
          <a:xfrm>
            <a:off x="4863910" y="5360567"/>
            <a:ext cx="1010653" cy="1022993"/>
          </a:xfrm>
          <a:prstGeom prst="ellipse">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dirty="0">
                <a:solidFill>
                  <a:schemeClr val="tx1"/>
                </a:solidFill>
              </a:rPr>
              <a:t>Grant Writing</a:t>
            </a:r>
          </a:p>
        </p:txBody>
      </p:sp>
      <p:sp>
        <p:nvSpPr>
          <p:cNvPr id="18" name="Oval 17">
            <a:extLst>
              <a:ext uri="{FF2B5EF4-FFF2-40B4-BE49-F238E27FC236}">
                <a16:creationId xmlns:a16="http://schemas.microsoft.com/office/drawing/2014/main" id="{E7B89E28-5AE8-265B-996C-7130C865FB14}"/>
              </a:ext>
            </a:extLst>
          </p:cNvPr>
          <p:cNvSpPr/>
          <p:nvPr/>
        </p:nvSpPr>
        <p:spPr>
          <a:xfrm>
            <a:off x="6207493" y="4981144"/>
            <a:ext cx="1010653" cy="1022993"/>
          </a:xfrm>
          <a:prstGeom prst="ellipse">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dirty="0">
                <a:solidFill>
                  <a:schemeClr val="tx1"/>
                </a:solidFill>
              </a:rPr>
              <a:t>Knowledge Translation</a:t>
            </a:r>
          </a:p>
          <a:p>
            <a:pPr algn="ctr"/>
            <a:endParaRPr lang="en-US" sz="800" dirty="0">
              <a:solidFill>
                <a:schemeClr val="tx1"/>
              </a:solidFill>
            </a:endParaRPr>
          </a:p>
        </p:txBody>
      </p:sp>
      <p:sp>
        <p:nvSpPr>
          <p:cNvPr id="19" name="Oval 18">
            <a:extLst>
              <a:ext uri="{FF2B5EF4-FFF2-40B4-BE49-F238E27FC236}">
                <a16:creationId xmlns:a16="http://schemas.microsoft.com/office/drawing/2014/main" id="{5C0A3379-2954-AABB-33F8-33BBA78FD057}"/>
              </a:ext>
            </a:extLst>
          </p:cNvPr>
          <p:cNvSpPr/>
          <p:nvPr/>
        </p:nvSpPr>
        <p:spPr>
          <a:xfrm>
            <a:off x="7458718" y="4337574"/>
            <a:ext cx="1010653" cy="1022993"/>
          </a:xfrm>
          <a:prstGeom prst="ellipse">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Scientific Writing</a:t>
            </a:r>
          </a:p>
          <a:p>
            <a:pPr algn="ctr"/>
            <a:endParaRPr lang="en-US" sz="800" dirty="0">
              <a:solidFill>
                <a:schemeClr val="tx1"/>
              </a:solidFill>
            </a:endParaRPr>
          </a:p>
        </p:txBody>
      </p:sp>
      <p:sp>
        <p:nvSpPr>
          <p:cNvPr id="20" name="Oval 19">
            <a:extLst>
              <a:ext uri="{FF2B5EF4-FFF2-40B4-BE49-F238E27FC236}">
                <a16:creationId xmlns:a16="http://schemas.microsoft.com/office/drawing/2014/main" id="{1B4D6F97-E19E-0B69-A6BA-68A4BEF4653D}"/>
              </a:ext>
            </a:extLst>
          </p:cNvPr>
          <p:cNvSpPr/>
          <p:nvPr/>
        </p:nvSpPr>
        <p:spPr>
          <a:xfrm>
            <a:off x="1744164" y="1307748"/>
            <a:ext cx="1010653" cy="1022993"/>
          </a:xfrm>
          <a:prstGeom prst="ellipse">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00" dirty="0">
                <a:solidFill>
                  <a:schemeClr val="tx1"/>
                </a:solidFill>
              </a:rPr>
              <a:t>Community Engagement</a:t>
            </a:r>
          </a:p>
          <a:p>
            <a:pPr algn="ctr"/>
            <a:endParaRPr lang="en-US" sz="800" dirty="0">
              <a:solidFill>
                <a:schemeClr val="tx1"/>
              </a:solidFill>
            </a:endParaRPr>
          </a:p>
        </p:txBody>
      </p:sp>
      <p:sp>
        <p:nvSpPr>
          <p:cNvPr id="21" name="Oval 20">
            <a:extLst>
              <a:ext uri="{FF2B5EF4-FFF2-40B4-BE49-F238E27FC236}">
                <a16:creationId xmlns:a16="http://schemas.microsoft.com/office/drawing/2014/main" id="{6D7C0956-8006-8D62-CA66-33465D7CE925}"/>
              </a:ext>
            </a:extLst>
          </p:cNvPr>
          <p:cNvSpPr/>
          <p:nvPr/>
        </p:nvSpPr>
        <p:spPr>
          <a:xfrm>
            <a:off x="3729317" y="2521942"/>
            <a:ext cx="1010653" cy="1022993"/>
          </a:xfrm>
          <a:prstGeom prst="ellipse">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Engaging with UN Agencies</a:t>
            </a:r>
          </a:p>
          <a:p>
            <a:pPr algn="ctr"/>
            <a:endParaRPr lang="en-US" sz="900" dirty="0">
              <a:solidFill>
                <a:schemeClr val="tx1"/>
              </a:solidFill>
            </a:endParaRPr>
          </a:p>
        </p:txBody>
      </p:sp>
      <p:sp>
        <p:nvSpPr>
          <p:cNvPr id="22" name="Oval 21">
            <a:extLst>
              <a:ext uri="{FF2B5EF4-FFF2-40B4-BE49-F238E27FC236}">
                <a16:creationId xmlns:a16="http://schemas.microsoft.com/office/drawing/2014/main" id="{6DA0082F-A417-08EF-9515-2758E49209C4}"/>
              </a:ext>
            </a:extLst>
          </p:cNvPr>
          <p:cNvSpPr/>
          <p:nvPr/>
        </p:nvSpPr>
        <p:spPr>
          <a:xfrm>
            <a:off x="3223991" y="4421972"/>
            <a:ext cx="1010653" cy="1022993"/>
          </a:xfrm>
          <a:prstGeom prst="ellipse">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Policy Brief Writing</a:t>
            </a:r>
          </a:p>
          <a:p>
            <a:pPr algn="ctr"/>
            <a:endParaRPr lang="en-US" sz="900" dirty="0">
              <a:solidFill>
                <a:schemeClr val="tx1"/>
              </a:solidFill>
            </a:endParaRPr>
          </a:p>
        </p:txBody>
      </p:sp>
      <p:sp>
        <p:nvSpPr>
          <p:cNvPr id="23" name="Oval 22">
            <a:extLst>
              <a:ext uri="{FF2B5EF4-FFF2-40B4-BE49-F238E27FC236}">
                <a16:creationId xmlns:a16="http://schemas.microsoft.com/office/drawing/2014/main" id="{EEEFB257-EAD9-4CAD-5197-D305272E5ED1}"/>
              </a:ext>
            </a:extLst>
          </p:cNvPr>
          <p:cNvSpPr/>
          <p:nvPr/>
        </p:nvSpPr>
        <p:spPr>
          <a:xfrm>
            <a:off x="3326304" y="1095213"/>
            <a:ext cx="1010653" cy="1022993"/>
          </a:xfrm>
          <a:prstGeom prst="ellipse">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00" dirty="0">
                <a:solidFill>
                  <a:schemeClr val="tx1"/>
                </a:solidFill>
              </a:rPr>
              <a:t>EU Accessibility Act</a:t>
            </a:r>
          </a:p>
          <a:p>
            <a:pPr algn="ctr"/>
            <a:endParaRPr lang="en-US" sz="800" dirty="0">
              <a:solidFill>
                <a:schemeClr val="tx1"/>
              </a:solidFill>
            </a:endParaRPr>
          </a:p>
        </p:txBody>
      </p:sp>
      <p:sp>
        <p:nvSpPr>
          <p:cNvPr id="24" name="Oval 23">
            <a:extLst>
              <a:ext uri="{FF2B5EF4-FFF2-40B4-BE49-F238E27FC236}">
                <a16:creationId xmlns:a16="http://schemas.microsoft.com/office/drawing/2014/main" id="{D2741E13-7674-005A-033F-E083A3B57C92}"/>
              </a:ext>
            </a:extLst>
          </p:cNvPr>
          <p:cNvSpPr/>
          <p:nvPr/>
        </p:nvSpPr>
        <p:spPr>
          <a:xfrm>
            <a:off x="1292437" y="4661319"/>
            <a:ext cx="1010653" cy="1022993"/>
          </a:xfrm>
          <a:prstGeom prst="ellipse">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Lay Audience Comms</a:t>
            </a:r>
          </a:p>
          <a:p>
            <a:pPr algn="ctr"/>
            <a:endParaRPr lang="en-US" sz="900" dirty="0">
              <a:solidFill>
                <a:schemeClr val="tx1"/>
              </a:solidFill>
            </a:endParaRPr>
          </a:p>
        </p:txBody>
      </p:sp>
      <p:sp>
        <p:nvSpPr>
          <p:cNvPr id="25" name="Oval 24">
            <a:extLst>
              <a:ext uri="{FF2B5EF4-FFF2-40B4-BE49-F238E27FC236}">
                <a16:creationId xmlns:a16="http://schemas.microsoft.com/office/drawing/2014/main" id="{2B25FFC3-F89A-F116-2168-1D86A81A2062}"/>
              </a:ext>
            </a:extLst>
          </p:cNvPr>
          <p:cNvSpPr/>
          <p:nvPr/>
        </p:nvSpPr>
        <p:spPr>
          <a:xfrm>
            <a:off x="428359" y="2896788"/>
            <a:ext cx="1010653" cy="1022993"/>
          </a:xfrm>
          <a:prstGeom prst="ellipse">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Project </a:t>
            </a:r>
            <a:r>
              <a:rPr lang="en-US" sz="800" dirty="0" err="1">
                <a:solidFill>
                  <a:schemeClr val="tx1"/>
                </a:solidFill>
              </a:rPr>
              <a:t>Mgmt</a:t>
            </a:r>
            <a:endParaRPr lang="en-US" sz="900" dirty="0">
              <a:solidFill>
                <a:schemeClr val="tx1"/>
              </a:solidFill>
            </a:endParaRPr>
          </a:p>
          <a:p>
            <a:pPr algn="ctr"/>
            <a:endParaRPr lang="en-US" sz="900" dirty="0">
              <a:solidFill>
                <a:schemeClr val="tx1"/>
              </a:solidFill>
            </a:endParaRPr>
          </a:p>
        </p:txBody>
      </p:sp>
      <p:sp>
        <p:nvSpPr>
          <p:cNvPr id="26" name="Oval 25">
            <a:extLst>
              <a:ext uri="{FF2B5EF4-FFF2-40B4-BE49-F238E27FC236}">
                <a16:creationId xmlns:a16="http://schemas.microsoft.com/office/drawing/2014/main" id="{E0F2303A-FE9E-5E07-DB56-8BE90D2009AA}"/>
              </a:ext>
            </a:extLst>
          </p:cNvPr>
          <p:cNvSpPr/>
          <p:nvPr/>
        </p:nvSpPr>
        <p:spPr>
          <a:xfrm>
            <a:off x="270721" y="1392297"/>
            <a:ext cx="1010653" cy="1022993"/>
          </a:xfrm>
          <a:prstGeom prst="ellipse">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00" dirty="0">
                <a:solidFill>
                  <a:schemeClr val="tx1"/>
                </a:solidFill>
              </a:rPr>
              <a:t>Budget </a:t>
            </a:r>
            <a:r>
              <a:rPr lang="en-US" sz="800" dirty="0" err="1">
                <a:solidFill>
                  <a:schemeClr val="tx1"/>
                </a:solidFill>
              </a:rPr>
              <a:t>Mgmt</a:t>
            </a:r>
            <a:endParaRPr lang="en-US" sz="800" dirty="0">
              <a:solidFill>
                <a:schemeClr val="tx1"/>
              </a:solidFill>
            </a:endParaRPr>
          </a:p>
          <a:p>
            <a:pPr algn="ctr"/>
            <a:endParaRPr lang="en-US" sz="900" dirty="0">
              <a:solidFill>
                <a:schemeClr val="tx1"/>
              </a:solidFill>
            </a:endParaRPr>
          </a:p>
        </p:txBody>
      </p:sp>
      <p:sp>
        <p:nvSpPr>
          <p:cNvPr id="29" name="Oval 28">
            <a:extLst>
              <a:ext uri="{FF2B5EF4-FFF2-40B4-BE49-F238E27FC236}">
                <a16:creationId xmlns:a16="http://schemas.microsoft.com/office/drawing/2014/main" id="{2E61C96E-FBBE-82BF-67CA-15C574B6E82F}"/>
              </a:ext>
            </a:extLst>
          </p:cNvPr>
          <p:cNvSpPr/>
          <p:nvPr/>
        </p:nvSpPr>
        <p:spPr>
          <a:xfrm>
            <a:off x="8903527" y="1724140"/>
            <a:ext cx="1010653" cy="1022993"/>
          </a:xfrm>
          <a:prstGeom prst="ellipse">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Scoping Reviews</a:t>
            </a:r>
          </a:p>
        </p:txBody>
      </p:sp>
      <p:sp>
        <p:nvSpPr>
          <p:cNvPr id="30" name="Oval 29">
            <a:extLst>
              <a:ext uri="{FF2B5EF4-FFF2-40B4-BE49-F238E27FC236}">
                <a16:creationId xmlns:a16="http://schemas.microsoft.com/office/drawing/2014/main" id="{E6013EA6-639C-CAC1-0D76-B838783DD065}"/>
              </a:ext>
            </a:extLst>
          </p:cNvPr>
          <p:cNvSpPr/>
          <p:nvPr/>
        </p:nvSpPr>
        <p:spPr>
          <a:xfrm>
            <a:off x="10447836" y="2129351"/>
            <a:ext cx="1010653" cy="1022993"/>
          </a:xfrm>
          <a:prstGeom prst="ellipse">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Delphi Surveys</a:t>
            </a:r>
          </a:p>
        </p:txBody>
      </p:sp>
      <p:sp>
        <p:nvSpPr>
          <p:cNvPr id="31" name="Oval 30">
            <a:extLst>
              <a:ext uri="{FF2B5EF4-FFF2-40B4-BE49-F238E27FC236}">
                <a16:creationId xmlns:a16="http://schemas.microsoft.com/office/drawing/2014/main" id="{2F1C3DFF-F850-5777-7414-39E1DBFBD0DD}"/>
              </a:ext>
            </a:extLst>
          </p:cNvPr>
          <p:cNvSpPr/>
          <p:nvPr/>
        </p:nvSpPr>
        <p:spPr>
          <a:xfrm>
            <a:off x="7677486" y="2935158"/>
            <a:ext cx="1010653" cy="1022993"/>
          </a:xfrm>
          <a:prstGeom prst="ellipse">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Focus Groups</a:t>
            </a:r>
          </a:p>
        </p:txBody>
      </p:sp>
      <p:sp>
        <p:nvSpPr>
          <p:cNvPr id="32" name="Oval 31">
            <a:extLst>
              <a:ext uri="{FF2B5EF4-FFF2-40B4-BE49-F238E27FC236}">
                <a16:creationId xmlns:a16="http://schemas.microsoft.com/office/drawing/2014/main" id="{5B7E609D-0CAE-6317-7405-6BE986148C97}"/>
              </a:ext>
            </a:extLst>
          </p:cNvPr>
          <p:cNvSpPr/>
          <p:nvPr/>
        </p:nvSpPr>
        <p:spPr>
          <a:xfrm>
            <a:off x="4835716" y="3958151"/>
            <a:ext cx="1010653" cy="1022993"/>
          </a:xfrm>
          <a:prstGeom prst="ellipse">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dirty="0">
                <a:solidFill>
                  <a:schemeClr val="tx1"/>
                </a:solidFill>
              </a:rPr>
              <a:t>Accessible meetings</a:t>
            </a:r>
          </a:p>
          <a:p>
            <a:pPr algn="ctr"/>
            <a:endParaRPr lang="en-US" sz="800" dirty="0">
              <a:solidFill>
                <a:schemeClr val="tx1"/>
              </a:solidFill>
            </a:endParaRPr>
          </a:p>
        </p:txBody>
      </p:sp>
      <p:sp>
        <p:nvSpPr>
          <p:cNvPr id="33" name="Oval 32">
            <a:extLst>
              <a:ext uri="{FF2B5EF4-FFF2-40B4-BE49-F238E27FC236}">
                <a16:creationId xmlns:a16="http://schemas.microsoft.com/office/drawing/2014/main" id="{B490197C-5E5B-6045-3049-907975DBD42F}"/>
              </a:ext>
            </a:extLst>
          </p:cNvPr>
          <p:cNvSpPr/>
          <p:nvPr/>
        </p:nvSpPr>
        <p:spPr>
          <a:xfrm>
            <a:off x="10350120" y="4830976"/>
            <a:ext cx="1052321" cy="1022993"/>
          </a:xfrm>
          <a:prstGeom prst="ellipse">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Participatory Research</a:t>
            </a:r>
          </a:p>
          <a:p>
            <a:pPr algn="ctr"/>
            <a:endParaRPr lang="en-US" sz="800" dirty="0">
              <a:solidFill>
                <a:schemeClr val="tx1"/>
              </a:solidFill>
            </a:endParaRPr>
          </a:p>
        </p:txBody>
      </p:sp>
      <p:sp>
        <p:nvSpPr>
          <p:cNvPr id="34" name="Oval 33">
            <a:extLst>
              <a:ext uri="{FF2B5EF4-FFF2-40B4-BE49-F238E27FC236}">
                <a16:creationId xmlns:a16="http://schemas.microsoft.com/office/drawing/2014/main" id="{82500C85-AFE9-F671-7724-C253F1136157}"/>
              </a:ext>
            </a:extLst>
          </p:cNvPr>
          <p:cNvSpPr/>
          <p:nvPr/>
        </p:nvSpPr>
        <p:spPr>
          <a:xfrm>
            <a:off x="6302982" y="3638326"/>
            <a:ext cx="1010653" cy="1022993"/>
          </a:xfrm>
          <a:prstGeom prst="ellipse">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dirty="0">
                <a:solidFill>
                  <a:schemeClr val="tx1"/>
                </a:solidFill>
              </a:rPr>
              <a:t>Data </a:t>
            </a:r>
            <a:r>
              <a:rPr lang="en-US" sz="800" dirty="0" err="1">
                <a:solidFill>
                  <a:schemeClr val="tx1"/>
                </a:solidFill>
              </a:rPr>
              <a:t>Mgmt</a:t>
            </a:r>
            <a:endParaRPr lang="en-US" sz="800" dirty="0">
              <a:solidFill>
                <a:schemeClr val="tx1"/>
              </a:solidFill>
            </a:endParaRPr>
          </a:p>
          <a:p>
            <a:pPr algn="ctr"/>
            <a:endParaRPr lang="en-US" sz="800" dirty="0">
              <a:solidFill>
                <a:schemeClr val="tx1"/>
              </a:solidFill>
            </a:endParaRPr>
          </a:p>
        </p:txBody>
      </p:sp>
      <p:grpSp>
        <p:nvGrpSpPr>
          <p:cNvPr id="61" name="Group 60">
            <a:extLst>
              <a:ext uri="{FF2B5EF4-FFF2-40B4-BE49-F238E27FC236}">
                <a16:creationId xmlns:a16="http://schemas.microsoft.com/office/drawing/2014/main" id="{CE3FEE19-5E76-18D6-42EC-BCB622807A52}"/>
              </a:ext>
            </a:extLst>
          </p:cNvPr>
          <p:cNvGrpSpPr/>
          <p:nvPr/>
        </p:nvGrpSpPr>
        <p:grpSpPr>
          <a:xfrm>
            <a:off x="283260" y="1277740"/>
            <a:ext cx="11175229" cy="4799029"/>
            <a:chOff x="278582" y="1304276"/>
            <a:chExt cx="11175229" cy="4799029"/>
          </a:xfrm>
        </p:grpSpPr>
        <p:sp>
          <p:nvSpPr>
            <p:cNvPr id="46" name="Oval 45">
              <a:extLst>
                <a:ext uri="{FF2B5EF4-FFF2-40B4-BE49-F238E27FC236}">
                  <a16:creationId xmlns:a16="http://schemas.microsoft.com/office/drawing/2014/main" id="{536029DA-2CDD-619A-6BF4-2DC704DECF9C}"/>
                </a:ext>
              </a:extLst>
            </p:cNvPr>
            <p:cNvSpPr/>
            <p:nvPr/>
          </p:nvSpPr>
          <p:spPr>
            <a:xfrm>
              <a:off x="1752025" y="1304276"/>
              <a:ext cx="1010653" cy="1022993"/>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47" name="Oval 46">
              <a:extLst>
                <a:ext uri="{FF2B5EF4-FFF2-40B4-BE49-F238E27FC236}">
                  <a16:creationId xmlns:a16="http://schemas.microsoft.com/office/drawing/2014/main" id="{B2CB7E3B-5642-00F9-DE8E-029169D96D66}"/>
                </a:ext>
              </a:extLst>
            </p:cNvPr>
            <p:cNvSpPr/>
            <p:nvPr/>
          </p:nvSpPr>
          <p:spPr>
            <a:xfrm>
              <a:off x="3724639" y="2518148"/>
              <a:ext cx="1010653" cy="1022993"/>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48" name="Oval 47">
              <a:extLst>
                <a:ext uri="{FF2B5EF4-FFF2-40B4-BE49-F238E27FC236}">
                  <a16:creationId xmlns:a16="http://schemas.microsoft.com/office/drawing/2014/main" id="{482FB70F-49D0-0D9C-6E58-C8A36C0B5EA6}"/>
                </a:ext>
              </a:extLst>
            </p:cNvPr>
            <p:cNvSpPr/>
            <p:nvPr/>
          </p:nvSpPr>
          <p:spPr>
            <a:xfrm>
              <a:off x="1311915" y="4671049"/>
              <a:ext cx="1010653" cy="1022993"/>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49" name="Oval 48">
              <a:extLst>
                <a:ext uri="{FF2B5EF4-FFF2-40B4-BE49-F238E27FC236}">
                  <a16:creationId xmlns:a16="http://schemas.microsoft.com/office/drawing/2014/main" id="{B2548720-6DDE-8711-349E-23790E70DA63}"/>
                </a:ext>
              </a:extLst>
            </p:cNvPr>
            <p:cNvSpPr/>
            <p:nvPr/>
          </p:nvSpPr>
          <p:spPr>
            <a:xfrm>
              <a:off x="448761" y="2906519"/>
              <a:ext cx="1010653" cy="1022993"/>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50" name="Oval 49">
              <a:extLst>
                <a:ext uri="{FF2B5EF4-FFF2-40B4-BE49-F238E27FC236}">
                  <a16:creationId xmlns:a16="http://schemas.microsoft.com/office/drawing/2014/main" id="{46399F8E-446D-A30D-5253-FE8BA564FB46}"/>
                </a:ext>
              </a:extLst>
            </p:cNvPr>
            <p:cNvSpPr/>
            <p:nvPr/>
          </p:nvSpPr>
          <p:spPr>
            <a:xfrm>
              <a:off x="278582" y="1399587"/>
              <a:ext cx="1010653" cy="1022993"/>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51" name="Oval 50">
              <a:extLst>
                <a:ext uri="{FF2B5EF4-FFF2-40B4-BE49-F238E27FC236}">
                  <a16:creationId xmlns:a16="http://schemas.microsoft.com/office/drawing/2014/main" id="{E1D6DB8A-4073-6030-2A42-69E23A1AC8B2}"/>
                </a:ext>
              </a:extLst>
            </p:cNvPr>
            <p:cNvSpPr/>
            <p:nvPr/>
          </p:nvSpPr>
          <p:spPr>
            <a:xfrm>
              <a:off x="4824350" y="3967881"/>
              <a:ext cx="1010653" cy="1022993"/>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52" name="Oval 51">
              <a:extLst>
                <a:ext uri="{FF2B5EF4-FFF2-40B4-BE49-F238E27FC236}">
                  <a16:creationId xmlns:a16="http://schemas.microsoft.com/office/drawing/2014/main" id="{0CCD5144-9CD0-F1E2-66C8-23232614D92B}"/>
                </a:ext>
              </a:extLst>
            </p:cNvPr>
            <p:cNvSpPr/>
            <p:nvPr/>
          </p:nvSpPr>
          <p:spPr>
            <a:xfrm>
              <a:off x="6289279" y="3640824"/>
              <a:ext cx="1010653" cy="1022993"/>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53" name="Oval 52">
              <a:extLst>
                <a:ext uri="{FF2B5EF4-FFF2-40B4-BE49-F238E27FC236}">
                  <a16:creationId xmlns:a16="http://schemas.microsoft.com/office/drawing/2014/main" id="{C56A973C-6945-AE0C-4D2F-67EE256E71E2}"/>
                </a:ext>
              </a:extLst>
            </p:cNvPr>
            <p:cNvSpPr/>
            <p:nvPr/>
          </p:nvSpPr>
          <p:spPr>
            <a:xfrm>
              <a:off x="6213166" y="4990875"/>
              <a:ext cx="1010653" cy="1022993"/>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54" name="Oval 53">
              <a:extLst>
                <a:ext uri="{FF2B5EF4-FFF2-40B4-BE49-F238E27FC236}">
                  <a16:creationId xmlns:a16="http://schemas.microsoft.com/office/drawing/2014/main" id="{F6060B87-384A-E58B-ED4F-083BDC4BDC4B}"/>
                </a:ext>
              </a:extLst>
            </p:cNvPr>
            <p:cNvSpPr/>
            <p:nvPr/>
          </p:nvSpPr>
          <p:spPr>
            <a:xfrm>
              <a:off x="7459848" y="4360657"/>
              <a:ext cx="1010653" cy="1022993"/>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55" name="Oval 54">
              <a:extLst>
                <a:ext uri="{FF2B5EF4-FFF2-40B4-BE49-F238E27FC236}">
                  <a16:creationId xmlns:a16="http://schemas.microsoft.com/office/drawing/2014/main" id="{5907E35C-9040-E8CD-DB82-D127D196D472}"/>
                </a:ext>
              </a:extLst>
            </p:cNvPr>
            <p:cNvSpPr/>
            <p:nvPr/>
          </p:nvSpPr>
          <p:spPr>
            <a:xfrm>
              <a:off x="7672808" y="2951565"/>
              <a:ext cx="1010653" cy="1022993"/>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56" name="Oval 55">
              <a:extLst>
                <a:ext uri="{FF2B5EF4-FFF2-40B4-BE49-F238E27FC236}">
                  <a16:creationId xmlns:a16="http://schemas.microsoft.com/office/drawing/2014/main" id="{B32617C9-D387-3498-1BE3-18310196B2BB}"/>
                </a:ext>
              </a:extLst>
            </p:cNvPr>
            <p:cNvSpPr/>
            <p:nvPr/>
          </p:nvSpPr>
          <p:spPr>
            <a:xfrm>
              <a:off x="8903527" y="1724140"/>
              <a:ext cx="1010653" cy="1022993"/>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57" name="Oval 56">
              <a:extLst>
                <a:ext uri="{FF2B5EF4-FFF2-40B4-BE49-F238E27FC236}">
                  <a16:creationId xmlns:a16="http://schemas.microsoft.com/office/drawing/2014/main" id="{A3E54F3A-17BA-DAA3-60BB-36B1F259FBDE}"/>
                </a:ext>
              </a:extLst>
            </p:cNvPr>
            <p:cNvSpPr/>
            <p:nvPr/>
          </p:nvSpPr>
          <p:spPr>
            <a:xfrm>
              <a:off x="10443158" y="2121868"/>
              <a:ext cx="1010653" cy="1022993"/>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58" name="Oval 57">
              <a:extLst>
                <a:ext uri="{FF2B5EF4-FFF2-40B4-BE49-F238E27FC236}">
                  <a16:creationId xmlns:a16="http://schemas.microsoft.com/office/drawing/2014/main" id="{A1A9619E-6ABC-5D50-F84C-AB187E59EEE7}"/>
                </a:ext>
              </a:extLst>
            </p:cNvPr>
            <p:cNvSpPr/>
            <p:nvPr/>
          </p:nvSpPr>
          <p:spPr>
            <a:xfrm>
              <a:off x="8831624" y="5080312"/>
              <a:ext cx="1010653" cy="1022993"/>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59" name="Oval 58">
              <a:extLst>
                <a:ext uri="{FF2B5EF4-FFF2-40B4-BE49-F238E27FC236}">
                  <a16:creationId xmlns:a16="http://schemas.microsoft.com/office/drawing/2014/main" id="{547FDC68-EF1A-4337-F138-1B16AE5563E8}"/>
                </a:ext>
              </a:extLst>
            </p:cNvPr>
            <p:cNvSpPr/>
            <p:nvPr/>
          </p:nvSpPr>
          <p:spPr>
            <a:xfrm>
              <a:off x="10378815" y="4857921"/>
              <a:ext cx="1010653" cy="1022993"/>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grpSp>
      <p:grpSp>
        <p:nvGrpSpPr>
          <p:cNvPr id="2057" name="Group 2056">
            <a:extLst>
              <a:ext uri="{FF2B5EF4-FFF2-40B4-BE49-F238E27FC236}">
                <a16:creationId xmlns:a16="http://schemas.microsoft.com/office/drawing/2014/main" id="{7D661ABE-2EF7-7F8E-6644-FD21BD74BDE4}"/>
              </a:ext>
            </a:extLst>
          </p:cNvPr>
          <p:cNvGrpSpPr/>
          <p:nvPr/>
        </p:nvGrpSpPr>
        <p:grpSpPr>
          <a:xfrm>
            <a:off x="419024" y="1104036"/>
            <a:ext cx="11049156" cy="5270253"/>
            <a:chOff x="419024" y="1104036"/>
            <a:chExt cx="11049156" cy="5270253"/>
          </a:xfrm>
        </p:grpSpPr>
        <p:sp>
          <p:nvSpPr>
            <p:cNvPr id="62" name="Oval 61">
              <a:extLst>
                <a:ext uri="{FF2B5EF4-FFF2-40B4-BE49-F238E27FC236}">
                  <a16:creationId xmlns:a16="http://schemas.microsoft.com/office/drawing/2014/main" id="{7A5DFF00-3EE6-1BD7-3773-AAA7F70C4E8C}"/>
                </a:ext>
              </a:extLst>
            </p:cNvPr>
            <p:cNvSpPr/>
            <p:nvPr/>
          </p:nvSpPr>
          <p:spPr>
            <a:xfrm>
              <a:off x="3335994" y="1104036"/>
              <a:ext cx="1010653" cy="1022993"/>
            </a:xfrm>
            <a:prstGeom prst="ellipse">
              <a:avLst/>
            </a:prstGeom>
            <a:noFill/>
            <a:ln w="5715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63" name="Oval 62">
              <a:extLst>
                <a:ext uri="{FF2B5EF4-FFF2-40B4-BE49-F238E27FC236}">
                  <a16:creationId xmlns:a16="http://schemas.microsoft.com/office/drawing/2014/main" id="{55F4DD13-5725-E741-776F-D80343D53BA9}"/>
                </a:ext>
              </a:extLst>
            </p:cNvPr>
            <p:cNvSpPr/>
            <p:nvPr/>
          </p:nvSpPr>
          <p:spPr>
            <a:xfrm>
              <a:off x="419024" y="2885193"/>
              <a:ext cx="1010653" cy="1022993"/>
            </a:xfrm>
            <a:prstGeom prst="ellipse">
              <a:avLst/>
            </a:prstGeom>
            <a:noFill/>
            <a:ln w="5715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2048" name="Oval 2047">
              <a:extLst>
                <a:ext uri="{FF2B5EF4-FFF2-40B4-BE49-F238E27FC236}">
                  <a16:creationId xmlns:a16="http://schemas.microsoft.com/office/drawing/2014/main" id="{B7B60981-D770-8DCE-7AAA-91A1957801AC}"/>
                </a:ext>
              </a:extLst>
            </p:cNvPr>
            <p:cNvSpPr/>
            <p:nvPr/>
          </p:nvSpPr>
          <p:spPr>
            <a:xfrm>
              <a:off x="1295002" y="4649723"/>
              <a:ext cx="1010653" cy="1022993"/>
            </a:xfrm>
            <a:prstGeom prst="ellipse">
              <a:avLst/>
            </a:prstGeom>
            <a:noFill/>
            <a:ln w="5715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2049" name="Oval 2048">
              <a:extLst>
                <a:ext uri="{FF2B5EF4-FFF2-40B4-BE49-F238E27FC236}">
                  <a16:creationId xmlns:a16="http://schemas.microsoft.com/office/drawing/2014/main" id="{320A59FC-0C58-D16E-F9F5-35BB5A7E3EDC}"/>
                </a:ext>
              </a:extLst>
            </p:cNvPr>
            <p:cNvSpPr/>
            <p:nvPr/>
          </p:nvSpPr>
          <p:spPr>
            <a:xfrm>
              <a:off x="3239790" y="4430796"/>
              <a:ext cx="1010653" cy="1022993"/>
            </a:xfrm>
            <a:prstGeom prst="ellipse">
              <a:avLst/>
            </a:prstGeom>
            <a:noFill/>
            <a:ln w="5715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2051" name="Oval 2050">
              <a:extLst>
                <a:ext uri="{FF2B5EF4-FFF2-40B4-BE49-F238E27FC236}">
                  <a16:creationId xmlns:a16="http://schemas.microsoft.com/office/drawing/2014/main" id="{C6886A95-4ABB-6C28-9B5E-83B932B30863}"/>
                </a:ext>
              </a:extLst>
            </p:cNvPr>
            <p:cNvSpPr/>
            <p:nvPr/>
          </p:nvSpPr>
          <p:spPr>
            <a:xfrm>
              <a:off x="4832715" y="3950489"/>
              <a:ext cx="1010653" cy="1022993"/>
            </a:xfrm>
            <a:prstGeom prst="ellipse">
              <a:avLst/>
            </a:prstGeom>
            <a:noFill/>
            <a:ln w="5715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2052" name="Oval 2051">
              <a:extLst>
                <a:ext uri="{FF2B5EF4-FFF2-40B4-BE49-F238E27FC236}">
                  <a16:creationId xmlns:a16="http://schemas.microsoft.com/office/drawing/2014/main" id="{434CBFF5-4DED-7D5E-2F3D-33D9B5F341C3}"/>
                </a:ext>
              </a:extLst>
            </p:cNvPr>
            <p:cNvSpPr/>
            <p:nvPr/>
          </p:nvSpPr>
          <p:spPr>
            <a:xfrm>
              <a:off x="4882497" y="5351296"/>
              <a:ext cx="1010653" cy="1022993"/>
            </a:xfrm>
            <a:prstGeom prst="ellipse">
              <a:avLst/>
            </a:prstGeom>
            <a:noFill/>
            <a:ln w="5715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2053" name="Oval 2052">
              <a:extLst>
                <a:ext uri="{FF2B5EF4-FFF2-40B4-BE49-F238E27FC236}">
                  <a16:creationId xmlns:a16="http://schemas.microsoft.com/office/drawing/2014/main" id="{968D344C-F881-79B5-2653-A5EE0A064FD0}"/>
                </a:ext>
              </a:extLst>
            </p:cNvPr>
            <p:cNvSpPr/>
            <p:nvPr/>
          </p:nvSpPr>
          <p:spPr>
            <a:xfrm>
              <a:off x="7468313" y="4353074"/>
              <a:ext cx="1010653" cy="1022993"/>
            </a:xfrm>
            <a:prstGeom prst="ellipse">
              <a:avLst/>
            </a:prstGeom>
            <a:noFill/>
            <a:ln w="5715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2054" name="Oval 2053">
              <a:extLst>
                <a:ext uri="{FF2B5EF4-FFF2-40B4-BE49-F238E27FC236}">
                  <a16:creationId xmlns:a16="http://schemas.microsoft.com/office/drawing/2014/main" id="{C7259CCF-864A-6BEC-2A11-B376DB6ADDFF}"/>
                </a:ext>
              </a:extLst>
            </p:cNvPr>
            <p:cNvSpPr/>
            <p:nvPr/>
          </p:nvSpPr>
          <p:spPr>
            <a:xfrm>
              <a:off x="8824558" y="5074871"/>
              <a:ext cx="1010653" cy="1022993"/>
            </a:xfrm>
            <a:prstGeom prst="ellipse">
              <a:avLst/>
            </a:prstGeom>
            <a:noFill/>
            <a:ln w="5715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2055" name="Oval 2054">
              <a:extLst>
                <a:ext uri="{FF2B5EF4-FFF2-40B4-BE49-F238E27FC236}">
                  <a16:creationId xmlns:a16="http://schemas.microsoft.com/office/drawing/2014/main" id="{CC1EDF64-EE91-4DA6-BD07-A58E9EEFEBA1}"/>
                </a:ext>
              </a:extLst>
            </p:cNvPr>
            <p:cNvSpPr/>
            <p:nvPr/>
          </p:nvSpPr>
          <p:spPr>
            <a:xfrm>
              <a:off x="10457527" y="2155389"/>
              <a:ext cx="1010653" cy="1022993"/>
            </a:xfrm>
            <a:prstGeom prst="ellipse">
              <a:avLst/>
            </a:prstGeom>
            <a:noFill/>
            <a:ln w="5715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grpSp>
    </p:spTree>
    <p:extLst>
      <p:ext uri="{BB962C8B-B14F-4D97-AF65-F5344CB8AC3E}">
        <p14:creationId xmlns:p14="http://schemas.microsoft.com/office/powerpoint/2010/main" val="142634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38777D98-9CBC-D453-B40F-A0CA3A386E09}"/>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3592D-D41C-E601-8BB8-742531BCE20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Benefits of an MSCA Award</a:t>
            </a:r>
          </a:p>
        </p:txBody>
      </p:sp>
      <p:sp>
        <p:nvSpPr>
          <p:cNvPr id="8" name="TextBox 7">
            <a:extLst>
              <a:ext uri="{FF2B5EF4-FFF2-40B4-BE49-F238E27FC236}">
                <a16:creationId xmlns:a16="http://schemas.microsoft.com/office/drawing/2014/main" id="{F1E3387F-CA01-DF3C-6E54-B8563E126814}"/>
              </a:ext>
            </a:extLst>
          </p:cNvPr>
          <p:cNvSpPr txBox="1"/>
          <p:nvPr/>
        </p:nvSpPr>
        <p:spPr>
          <a:xfrm>
            <a:off x="1030845" y="1610557"/>
            <a:ext cx="10211585" cy="584775"/>
          </a:xfrm>
          <a:prstGeom prst="rect">
            <a:avLst/>
          </a:prstGeom>
          <a:noFill/>
        </p:spPr>
        <p:txBody>
          <a:bodyPr wrap="square">
            <a:spAutoFit/>
          </a:bodyPr>
          <a:lstStyle/>
          <a:p>
            <a:pPr algn="ctr">
              <a:spcAft>
                <a:spcPts val="600"/>
              </a:spcAft>
            </a:pPr>
            <a:r>
              <a:rPr lang="en-US" sz="3200" dirty="0"/>
              <a:t>Dedicated time to gain skills and conduct research</a:t>
            </a:r>
          </a:p>
        </p:txBody>
      </p:sp>
      <p:graphicFrame>
        <p:nvGraphicFramePr>
          <p:cNvPr id="7" name="Content Placeholder 4">
            <a:extLst>
              <a:ext uri="{FF2B5EF4-FFF2-40B4-BE49-F238E27FC236}">
                <a16:creationId xmlns:a16="http://schemas.microsoft.com/office/drawing/2014/main" id="{31F124C9-8291-074E-7702-E6103968E0AF}"/>
              </a:ext>
            </a:extLst>
          </p:cNvPr>
          <p:cNvGraphicFramePr>
            <a:graphicFrameLocks noGrp="1"/>
          </p:cNvGraphicFramePr>
          <p:nvPr>
            <p:ph idx="1"/>
            <p:extLst>
              <p:ext uri="{D42A27DB-BD31-4B8C-83A1-F6EECF244321}">
                <p14:modId xmlns:p14="http://schemas.microsoft.com/office/powerpoint/2010/main" val="427536962"/>
              </p:ext>
            </p:extLst>
          </p:nvPr>
        </p:nvGraphicFramePr>
        <p:xfrm>
          <a:off x="1280353" y="2462483"/>
          <a:ext cx="9962077" cy="3835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998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609F3B8-EA84-4C0B-B6D2-28F368EBE87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551BD8D-BFE3-4BB2-90C1-C7824A94F58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BB02A821-EB8F-4AC7-8B83-33D0EE31B5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2BA292D0-5ABE-47E6-BF2B-C0A127261AD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A8D61451-D2FC-446A-877A-7CA57AC57D3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50503003-BF4A-4A91-BA59-37CF40E8488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C4CCAFBC-5748-4530-BC1A-968B17B438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D395C41-9EF3-B535-4567-350BD7BEFE3D}"/>
              </a:ext>
            </a:extLst>
          </p:cNvPr>
          <p:cNvPicPr>
            <a:picLocks noChangeAspect="1"/>
          </p:cNvPicPr>
          <p:nvPr/>
        </p:nvPicPr>
        <p:blipFill rotWithShape="1">
          <a:blip r:embed="rId2"/>
          <a:srcRect t="1747"/>
          <a:stretch/>
        </p:blipFill>
        <p:spPr>
          <a:xfrm>
            <a:off x="1" y="1"/>
            <a:ext cx="12192000" cy="6857999"/>
          </a:xfrm>
          <a:prstGeom prst="rect">
            <a:avLst/>
          </a:prstGeom>
        </p:spPr>
      </p:pic>
      <p:sp>
        <p:nvSpPr>
          <p:cNvPr id="11" name="Freeform: Shape 10">
            <a:extLst>
              <a:ext uri="{FF2B5EF4-FFF2-40B4-BE49-F238E27FC236}">
                <a16:creationId xmlns:a16="http://schemas.microsoft.com/office/drawing/2014/main" id="{C74F2646-08C7-4051-81DA-751C43A03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CD6552F-C98B-4FBA-842F-3EF2D5AC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EF2F12-3F0D-151A-6F76-747388BFB4BD}"/>
              </a:ext>
            </a:extLst>
          </p:cNvPr>
          <p:cNvSpPr>
            <a:spLocks noGrp="1"/>
          </p:cNvSpPr>
          <p:nvPr>
            <p:ph type="title"/>
          </p:nvPr>
        </p:nvSpPr>
        <p:spPr>
          <a:xfrm>
            <a:off x="1215899" y="780514"/>
            <a:ext cx="5886449" cy="1211475"/>
          </a:xfrm>
        </p:spPr>
        <p:txBody>
          <a:bodyPr>
            <a:normAutofit/>
          </a:bodyPr>
          <a:lstStyle/>
          <a:p>
            <a:pPr algn="ctr"/>
            <a:r>
              <a:rPr lang="en-US" sz="3600" dirty="0"/>
              <a:t>The Application Process… </a:t>
            </a:r>
            <a:br>
              <a:rPr lang="en-US" sz="3600" dirty="0"/>
            </a:br>
            <a:r>
              <a:rPr lang="en-US" sz="3600" dirty="0"/>
              <a:t>Tips and Tricks</a:t>
            </a:r>
          </a:p>
        </p:txBody>
      </p:sp>
      <p:sp>
        <p:nvSpPr>
          <p:cNvPr id="15"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272CB1-CB32-CD2A-5704-B20C655DA6F5}"/>
              </a:ext>
            </a:extLst>
          </p:cNvPr>
          <p:cNvSpPr>
            <a:spLocks noGrp="1"/>
          </p:cNvSpPr>
          <p:nvPr>
            <p:ph idx="1"/>
          </p:nvPr>
        </p:nvSpPr>
        <p:spPr>
          <a:xfrm>
            <a:off x="754144" y="1913642"/>
            <a:ext cx="6787299" cy="4006392"/>
          </a:xfrm>
        </p:spPr>
        <p:txBody>
          <a:bodyPr anchor="ctr">
            <a:normAutofit/>
          </a:bodyPr>
          <a:lstStyle/>
          <a:p>
            <a:r>
              <a:rPr lang="en-US" sz="1400" dirty="0"/>
              <a:t>Start early, revise often, submit early</a:t>
            </a:r>
          </a:p>
          <a:p>
            <a:r>
              <a:rPr lang="en-US" sz="1400" dirty="0"/>
              <a:t>Choose the right supervisor and institution –research topic, methodology, resources, fit</a:t>
            </a:r>
          </a:p>
          <a:p>
            <a:r>
              <a:rPr lang="en-US" sz="1400" dirty="0"/>
              <a:t>Seek feedback from supervisor, peers (especially MSCA fellows), university grants office</a:t>
            </a:r>
          </a:p>
          <a:p>
            <a:r>
              <a:rPr lang="en-US" sz="1400" dirty="0"/>
              <a:t>Consider project feasibility carefully – Goldilocks approach</a:t>
            </a:r>
          </a:p>
          <a:p>
            <a:r>
              <a:rPr lang="en-US" sz="1400" dirty="0"/>
              <a:t>Be specific about your objectives and your plans for the Fellowship</a:t>
            </a:r>
          </a:p>
          <a:p>
            <a:r>
              <a:rPr lang="en-US" sz="1400" dirty="0"/>
              <a:t>Be truthful, but not shy about your accomplishments</a:t>
            </a:r>
          </a:p>
          <a:p>
            <a:r>
              <a:rPr lang="en-US" sz="1400" dirty="0"/>
              <a:t>Be clear, thorough, and detailed</a:t>
            </a:r>
          </a:p>
          <a:p>
            <a:r>
              <a:rPr lang="en-US" sz="1400" dirty="0"/>
              <a:t>Every word matters. Never say anything twice if you can avoid it</a:t>
            </a:r>
          </a:p>
          <a:p>
            <a:r>
              <a:rPr lang="en-US" sz="1400" dirty="0"/>
              <a:t>Use tables to maximize space – ensure your tables match your text</a:t>
            </a:r>
          </a:p>
          <a:p>
            <a:r>
              <a:rPr lang="en-US" sz="1400" dirty="0"/>
              <a:t>Your plan MUST be cohesive – it must tell a clear story, and make sense together</a:t>
            </a:r>
          </a:p>
          <a:p>
            <a:r>
              <a:rPr lang="en-US" sz="1400" dirty="0"/>
              <a:t>Strongly consider a secondment/short visits, choose the right host, build a relationship</a:t>
            </a:r>
          </a:p>
          <a:p>
            <a:r>
              <a:rPr lang="en-US" sz="1400" dirty="0"/>
              <a:t>Don’t ignore the B2 forms!</a:t>
            </a:r>
          </a:p>
        </p:txBody>
      </p:sp>
    </p:spTree>
    <p:extLst>
      <p:ext uri="{BB962C8B-B14F-4D97-AF65-F5344CB8AC3E}">
        <p14:creationId xmlns:p14="http://schemas.microsoft.com/office/powerpoint/2010/main" val="403107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9C7874-BD2C-B9FD-DA7C-31C9D678911D}"/>
              </a:ext>
            </a:extLst>
          </p:cNvPr>
          <p:cNvSpPr>
            <a:spLocks noGrp="1"/>
          </p:cNvSpPr>
          <p:nvPr>
            <p:ph type="title"/>
          </p:nvPr>
        </p:nvSpPr>
        <p:spPr>
          <a:xfrm>
            <a:off x="4572001" y="601744"/>
            <a:ext cx="6781800" cy="1338696"/>
          </a:xfrm>
        </p:spPr>
        <p:txBody>
          <a:bodyPr>
            <a:normAutofit/>
          </a:bodyPr>
          <a:lstStyle/>
          <a:p>
            <a:r>
              <a:rPr lang="en-US" dirty="0"/>
              <a:t>Consider… </a:t>
            </a:r>
          </a:p>
        </p:txBody>
      </p:sp>
      <p:pic>
        <p:nvPicPr>
          <p:cNvPr id="4" name="Picture 4">
            <a:extLst>
              <a:ext uri="{FF2B5EF4-FFF2-40B4-BE49-F238E27FC236}">
                <a16:creationId xmlns:a16="http://schemas.microsoft.com/office/drawing/2014/main" id="{07518863-D0D9-3590-FD7A-359289CBA73B}"/>
              </a:ext>
            </a:extLst>
          </p:cNvPr>
          <p:cNvPicPr>
            <a:picLocks noChangeAspect="1"/>
          </p:cNvPicPr>
          <p:nvPr/>
        </p:nvPicPr>
        <p:blipFill rotWithShape="1">
          <a:blip r:embed="rId2"/>
          <a:srcRect l="34327" r="34329"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502B8FD9-E48E-2D8D-DE14-8D844CB58D28}"/>
              </a:ext>
            </a:extLst>
          </p:cNvPr>
          <p:cNvSpPr>
            <a:spLocks noGrp="1"/>
          </p:cNvSpPr>
          <p:nvPr>
            <p:ph idx="1"/>
          </p:nvPr>
        </p:nvSpPr>
        <p:spPr>
          <a:xfrm>
            <a:off x="4572001" y="2201958"/>
            <a:ext cx="6781800" cy="3900730"/>
          </a:xfrm>
        </p:spPr>
        <p:txBody>
          <a:bodyPr anchor="t">
            <a:normAutofit/>
          </a:bodyPr>
          <a:lstStyle/>
          <a:p>
            <a:r>
              <a:rPr lang="en-US" sz="1700"/>
              <a:t>Whatever you write is the ONLY thing the reviewers know about you &amp; your research</a:t>
            </a:r>
          </a:p>
          <a:p>
            <a:r>
              <a:rPr lang="en-US" sz="1700"/>
              <a:t>Most reviewers are not subject specific experts – make no assumptions</a:t>
            </a:r>
          </a:p>
          <a:p>
            <a:r>
              <a:rPr lang="en-US" sz="1700"/>
              <a:t>You must convince them</a:t>
            </a:r>
          </a:p>
          <a:p>
            <a:pPr lvl="1"/>
            <a:r>
              <a:rPr lang="en-US" sz="1700"/>
              <a:t>The research is necessary</a:t>
            </a:r>
          </a:p>
          <a:p>
            <a:pPr lvl="1"/>
            <a:r>
              <a:rPr lang="en-US" sz="1700"/>
              <a:t>The methods make sense and are feasible</a:t>
            </a:r>
          </a:p>
          <a:p>
            <a:pPr lvl="1"/>
            <a:r>
              <a:rPr lang="en-US" sz="1700"/>
              <a:t>You are the right person to do it</a:t>
            </a:r>
          </a:p>
          <a:p>
            <a:pPr lvl="1"/>
            <a:r>
              <a:rPr lang="en-US" sz="1700"/>
              <a:t>You will have the necessary supports or obtain training</a:t>
            </a:r>
          </a:p>
          <a:p>
            <a:r>
              <a:rPr lang="en-US" sz="1700"/>
              <a:t>You must clearly demonstrate that the fellowship will provide opportunities for learning and enhance your career prospects</a:t>
            </a:r>
          </a:p>
          <a:p>
            <a:r>
              <a:rPr lang="en-US" sz="1700"/>
              <a:t>You must clearly demonstrate that you will contribute to the academic and broader community</a:t>
            </a:r>
          </a:p>
        </p:txBody>
      </p:sp>
    </p:spTree>
    <p:extLst>
      <p:ext uri="{BB962C8B-B14F-4D97-AF65-F5344CB8AC3E}">
        <p14:creationId xmlns:p14="http://schemas.microsoft.com/office/powerpoint/2010/main" val="20653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C66F-933E-E78B-C0DE-62A7CC90C0FA}"/>
              </a:ext>
            </a:extLst>
          </p:cNvPr>
          <p:cNvSpPr>
            <a:spLocks noGrp="1"/>
          </p:cNvSpPr>
          <p:nvPr>
            <p:ph type="title"/>
          </p:nvPr>
        </p:nvSpPr>
        <p:spPr/>
        <p:txBody>
          <a:bodyPr/>
          <a:lstStyle/>
          <a:p>
            <a:r>
              <a:rPr lang="en-US" dirty="0"/>
              <a:t>Weaknesses…</a:t>
            </a:r>
          </a:p>
        </p:txBody>
      </p:sp>
      <p:sp>
        <p:nvSpPr>
          <p:cNvPr id="3" name="Content Placeholder 2">
            <a:extLst>
              <a:ext uri="{FF2B5EF4-FFF2-40B4-BE49-F238E27FC236}">
                <a16:creationId xmlns:a16="http://schemas.microsoft.com/office/drawing/2014/main" id="{C253E5F9-14CE-E58B-CD35-14069713D27C}"/>
              </a:ext>
            </a:extLst>
          </p:cNvPr>
          <p:cNvSpPr>
            <a:spLocks noGrp="1"/>
          </p:cNvSpPr>
          <p:nvPr>
            <p:ph idx="1"/>
          </p:nvPr>
        </p:nvSpPr>
        <p:spPr>
          <a:xfrm>
            <a:off x="838200" y="1690688"/>
            <a:ext cx="10515600" cy="4727697"/>
          </a:xfrm>
        </p:spPr>
        <p:txBody>
          <a:bodyPr>
            <a:normAutofit fontScale="92500" lnSpcReduction="10000"/>
          </a:bodyPr>
          <a:lstStyle/>
          <a:p>
            <a:pPr algn="l">
              <a:lnSpc>
                <a:spcPct val="110000"/>
              </a:lnSpc>
            </a:pPr>
            <a:r>
              <a:rPr lang="en-US" sz="1200" b="0" u="none" strike="noStrike" baseline="0" dirty="0">
                <a:latin typeface="FreeSerifItalic-Identity-H"/>
              </a:rPr>
              <a:t>Clear </a:t>
            </a:r>
            <a:r>
              <a:rPr lang="en-US" sz="1400" b="1" u="none" strike="noStrike" baseline="0" dirty="0">
                <a:latin typeface="FreeSerifItalic-Identity-H"/>
              </a:rPr>
              <a:t>definitions of concepts are insufficiently well developed</a:t>
            </a:r>
            <a:r>
              <a:rPr lang="en-US" sz="1200" b="0" u="none" strike="noStrike" baseline="0" dirty="0">
                <a:latin typeface="FreeSerifItalic-Identity-H"/>
              </a:rPr>
              <a:t>. The state of the art provided is </a:t>
            </a:r>
            <a:r>
              <a:rPr lang="en-US" sz="1400" b="1" u="none" strike="noStrike" baseline="0" dirty="0">
                <a:latin typeface="FreeSerifItalic-Identity-H"/>
              </a:rPr>
              <a:t>very generic </a:t>
            </a:r>
            <a:r>
              <a:rPr lang="en-US" sz="1200" b="0" u="none" strike="noStrike" baseline="0" dirty="0">
                <a:latin typeface="FreeSerifItalic-Identity-H"/>
              </a:rPr>
              <a:t>and not sound enough. </a:t>
            </a:r>
          </a:p>
          <a:p>
            <a:pPr algn="l">
              <a:lnSpc>
                <a:spcPct val="110000"/>
              </a:lnSpc>
            </a:pPr>
            <a:r>
              <a:rPr lang="en-US" sz="1200" b="0" u="none" strike="noStrike" baseline="0" dirty="0">
                <a:latin typeface="FreeSerifItalic-Identity-H"/>
              </a:rPr>
              <a:t>It is </a:t>
            </a:r>
            <a:r>
              <a:rPr lang="en-US" sz="1400" b="1" u="none" strike="noStrike" baseline="0" dirty="0">
                <a:latin typeface="FreeSerifItalic-Identity-H"/>
              </a:rPr>
              <a:t>not clear </a:t>
            </a:r>
            <a:r>
              <a:rPr lang="en-US" sz="1200" b="0" u="none" strike="noStrike" baseline="0" dirty="0">
                <a:latin typeface="FreeSerifItalic-Identity-H"/>
              </a:rPr>
              <a:t>how the proposed methodology is appropriate and effectively could contribute to generating new knowledge based on this research. The proposal lacks a clear identification of the difference between the indicators expected as results.</a:t>
            </a:r>
          </a:p>
          <a:p>
            <a:pPr algn="l">
              <a:lnSpc>
                <a:spcPct val="110000"/>
              </a:lnSpc>
            </a:pPr>
            <a:r>
              <a:rPr lang="en-US" sz="1200" b="0" u="none" strike="noStrike" baseline="0" dirty="0">
                <a:latin typeface="FreeSerifItalic-Identity-H"/>
              </a:rPr>
              <a:t>The transfer of knowledge from the researcher to the host institution is </a:t>
            </a:r>
            <a:r>
              <a:rPr lang="en-US" sz="1400" b="1" u="none" strike="noStrike" baseline="0" dirty="0">
                <a:latin typeface="FreeSerifItalic-Identity-H"/>
              </a:rPr>
              <a:t>not sufficiently explained</a:t>
            </a:r>
            <a:r>
              <a:rPr lang="en-US" sz="1200" b="0" u="none" strike="noStrike" baseline="0" dirty="0">
                <a:latin typeface="FreeSerifItalic-Identity-H"/>
              </a:rPr>
              <a:t>. It is </a:t>
            </a:r>
            <a:r>
              <a:rPr lang="en-US" sz="1400" b="1" u="none" strike="noStrike" baseline="0" dirty="0">
                <a:latin typeface="FreeSerifItalic-Identity-H"/>
              </a:rPr>
              <a:t>unclear</a:t>
            </a:r>
            <a:r>
              <a:rPr lang="en-US" sz="1200" b="0" u="none" strike="noStrike" baseline="0" dirty="0">
                <a:latin typeface="FreeSerifItalic-Identity-H"/>
              </a:rPr>
              <a:t> in what forms and in which amount the researcher would transfer their knowledge. It is also made insufficiently clear who would benefit from this transfer.</a:t>
            </a:r>
          </a:p>
          <a:p>
            <a:pPr algn="l">
              <a:lnSpc>
                <a:spcPct val="110000"/>
              </a:lnSpc>
            </a:pPr>
            <a:r>
              <a:rPr lang="en-US" sz="1200" b="0" u="none" strike="noStrike" baseline="0" dirty="0">
                <a:latin typeface="FreeSerifItalic-Identity-H"/>
              </a:rPr>
              <a:t>The plan of how the researcher would enhance their career perspective is </a:t>
            </a:r>
            <a:r>
              <a:rPr lang="en-US" sz="1400" b="1" u="none" strike="noStrike" baseline="0" dirty="0">
                <a:latin typeface="FreeSerifItalic-Identity-H"/>
              </a:rPr>
              <a:t>very general and insufficiently detailed</a:t>
            </a:r>
            <a:r>
              <a:rPr lang="en-US" sz="1200" b="0" u="none" strike="noStrike" baseline="0" dirty="0">
                <a:latin typeface="FreeSerifItalic-Identity-H"/>
              </a:rPr>
              <a:t>.</a:t>
            </a:r>
          </a:p>
          <a:p>
            <a:pPr algn="l">
              <a:lnSpc>
                <a:spcPct val="110000"/>
              </a:lnSpc>
            </a:pPr>
            <a:r>
              <a:rPr lang="en-US" sz="1200" b="0" u="none" strike="noStrike" baseline="0" dirty="0">
                <a:latin typeface="FreeSerifItalic-Identity-H"/>
              </a:rPr>
              <a:t>The description of the measures to enhance the researcher’s skills covers an </a:t>
            </a:r>
            <a:r>
              <a:rPr lang="en-US" sz="1400" b="1" u="none" strike="noStrike" baseline="0" dirty="0">
                <a:latin typeface="FreeSerifItalic-Identity-H"/>
              </a:rPr>
              <a:t>insufficient spectrum of the potential necessary skills</a:t>
            </a:r>
            <a:r>
              <a:rPr lang="en-US" sz="1200" b="0" u="none" strike="noStrike" baseline="0" dirty="0">
                <a:latin typeface="FreeSerifItalic-Identity-H"/>
              </a:rPr>
              <a:t>.</a:t>
            </a:r>
          </a:p>
          <a:p>
            <a:pPr algn="l">
              <a:lnSpc>
                <a:spcPct val="110000"/>
              </a:lnSpc>
            </a:pPr>
            <a:r>
              <a:rPr lang="en-US" sz="1200" b="0" u="none" strike="noStrike" baseline="0" dirty="0">
                <a:latin typeface="FreeSerifItalic-Identity-H"/>
              </a:rPr>
              <a:t>The work plan is </a:t>
            </a:r>
            <a:r>
              <a:rPr lang="en-US" sz="1400" b="1" u="none" strike="noStrike" baseline="0" dirty="0">
                <a:latin typeface="FreeSerifItalic-Identity-H"/>
              </a:rPr>
              <a:t>insufficiently well justified </a:t>
            </a:r>
            <a:r>
              <a:rPr lang="en-US" sz="1200" b="0" u="none" strike="noStrike" baseline="0" dirty="0">
                <a:latin typeface="FreeSerifItalic-Identity-H"/>
              </a:rPr>
              <a:t>with many deliverables and milestones for each work package, some of which are planned to be delivered in the same month, making it </a:t>
            </a:r>
            <a:r>
              <a:rPr lang="en-US" sz="1400" b="1" u="none" strike="noStrike" baseline="0" dirty="0">
                <a:latin typeface="FreeSerifItalic-Identity-H"/>
              </a:rPr>
              <a:t>unclear</a:t>
            </a:r>
            <a:r>
              <a:rPr lang="en-US" sz="1200" b="0" u="none" strike="noStrike" baseline="0" dirty="0">
                <a:latin typeface="FreeSerifItalic-Identity-H"/>
              </a:rPr>
              <a:t> whether the efforts assigned are appropriate.</a:t>
            </a:r>
          </a:p>
          <a:p>
            <a:pPr algn="l">
              <a:lnSpc>
                <a:spcPct val="110000"/>
              </a:lnSpc>
            </a:pPr>
            <a:r>
              <a:rPr lang="en-US" sz="1200" dirty="0"/>
              <a:t>The research project as such is </a:t>
            </a:r>
            <a:r>
              <a:rPr lang="en-US" sz="1400" b="1" dirty="0"/>
              <a:t>not very novel</a:t>
            </a:r>
            <a:r>
              <a:rPr lang="en-US" sz="1200" dirty="0"/>
              <a:t>. </a:t>
            </a:r>
          </a:p>
          <a:p>
            <a:pPr algn="l">
              <a:lnSpc>
                <a:spcPct val="110000"/>
              </a:lnSpc>
            </a:pPr>
            <a:r>
              <a:rPr lang="en-US" sz="1200" dirty="0"/>
              <a:t>The </a:t>
            </a:r>
            <a:r>
              <a:rPr lang="en-US" sz="1400" b="1" dirty="0"/>
              <a:t>transfer of knowledge from the host to the researcher is almost exclusively through the supervisor, and 'training through research'</a:t>
            </a:r>
            <a:r>
              <a:rPr lang="en-US" sz="1200" dirty="0"/>
              <a:t> or using services such as the library. The same goes for the transfer of knowledge from the researcher to the host. </a:t>
            </a:r>
          </a:p>
          <a:p>
            <a:pPr algn="l">
              <a:lnSpc>
                <a:spcPct val="110000"/>
              </a:lnSpc>
            </a:pPr>
            <a:r>
              <a:rPr lang="en-US" sz="1200" dirty="0"/>
              <a:t>The website is </a:t>
            </a:r>
            <a:r>
              <a:rPr lang="en-US" sz="1400" b="1" dirty="0"/>
              <a:t>not mentioned as a deliverable or planned in the Gantt chart</a:t>
            </a:r>
            <a:endParaRPr lang="en-US" sz="1200" b="1" dirty="0"/>
          </a:p>
          <a:p>
            <a:pPr algn="l">
              <a:lnSpc>
                <a:spcPct val="110000"/>
              </a:lnSpc>
            </a:pPr>
            <a:r>
              <a:rPr lang="en-US" sz="1400" b="1" dirty="0"/>
              <a:t>No sufficient explanation</a:t>
            </a:r>
            <a:r>
              <a:rPr lang="en-US" sz="1200" dirty="0"/>
              <a:t> is provided on the timing of the research, especially on time allocated to prepare the foundation of the project. No sufficient information is provided in the work plan on training related activities. </a:t>
            </a:r>
          </a:p>
          <a:p>
            <a:pPr algn="l">
              <a:lnSpc>
                <a:spcPct val="110000"/>
              </a:lnSpc>
            </a:pPr>
            <a:r>
              <a:rPr lang="en-US" sz="1400" b="1" dirty="0"/>
              <a:t>A lot depends on one specific supervisor</a:t>
            </a:r>
            <a:r>
              <a:rPr lang="en-US" sz="1200" dirty="0"/>
              <a:t>, as most of the new skills and knowledge would have to be learned from the supervisor. Meeting twice a month does not seem to be enough to be able to do that, raising doubts on the feasibility of the project.</a:t>
            </a:r>
          </a:p>
        </p:txBody>
      </p:sp>
    </p:spTree>
    <p:extLst>
      <p:ext uri="{BB962C8B-B14F-4D97-AF65-F5344CB8AC3E}">
        <p14:creationId xmlns:p14="http://schemas.microsoft.com/office/powerpoint/2010/main" val="794817545"/>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1428</Words>
  <Application>Microsoft Office PowerPoint</Application>
  <PresentationFormat>Widescreen</PresentationFormat>
  <Paragraphs>111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FreeSansOblique</vt:lpstr>
      <vt:lpstr>FreeSerifItalic-Identity-H</vt:lpstr>
      <vt:lpstr>Office Theme</vt:lpstr>
      <vt:lpstr>MSCA Postdoctoral Fellowships: the Applicant Perspective</vt:lpstr>
      <vt:lpstr>PowerPoint Presentation</vt:lpstr>
      <vt:lpstr>My MSCA Journey</vt:lpstr>
      <vt:lpstr>PowerPoint Presentation</vt:lpstr>
      <vt:lpstr>PowerPoint Presentation</vt:lpstr>
      <vt:lpstr>Benefits of an MSCA Award</vt:lpstr>
      <vt:lpstr>The Application Process…  Tips and Tricks</vt:lpstr>
      <vt:lpstr>Consider… </vt:lpstr>
      <vt:lpstr>Weaknesses…</vt:lpstr>
      <vt:lpstr>Strengths</vt:lpstr>
      <vt:lpstr>Strengths</vt:lpstr>
      <vt:lpstr>Final thoughts… </vt:lpstr>
      <vt:lpstr> Thank You and 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MSCA Postdoctoral Fellowships: the Applicant Perspective</dc:title>
  <dc:creator>EM Smith</dc:creator>
  <cp:lastModifiedBy>Jane Carrigan</cp:lastModifiedBy>
  <cp:revision>1</cp:revision>
  <dcterms:created xsi:type="dcterms:W3CDTF">2023-03-21T11:14:59Z</dcterms:created>
  <dcterms:modified xsi:type="dcterms:W3CDTF">2023-03-28T07:38:18Z</dcterms:modified>
</cp:coreProperties>
</file>