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3" r:id="rId3"/>
    <p:sldId id="257" r:id="rId4"/>
    <p:sldId id="294" r:id="rId5"/>
    <p:sldId id="292" r:id="rId6"/>
    <p:sldId id="260" r:id="rId7"/>
    <p:sldId id="29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003C4A-1A62-4D61-8D77-59286DAF4F69}" v="3" dt="2022-04-23T09:19:58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'Mullane, Monica" userId="c91877f0-2618-4127-bf94-f390095614f9" providerId="ADAL" clId="{3C003C4A-1A62-4D61-8D77-59286DAF4F69}"/>
    <pc:docChg chg="undo custSel addSld delSld modSld sldOrd">
      <pc:chgData name="O'Mullane, Monica" userId="c91877f0-2618-4127-bf94-f390095614f9" providerId="ADAL" clId="{3C003C4A-1A62-4D61-8D77-59286DAF4F69}" dt="2022-04-24T08:41:16.801" v="1010"/>
      <pc:docMkLst>
        <pc:docMk/>
      </pc:docMkLst>
      <pc:sldChg chg="addSp modSp mod ord setBg">
        <pc:chgData name="O'Mullane, Monica" userId="c91877f0-2618-4127-bf94-f390095614f9" providerId="ADAL" clId="{3C003C4A-1A62-4D61-8D77-59286DAF4F69}" dt="2022-04-23T09:20:19.716" v="903" actId="27636"/>
        <pc:sldMkLst>
          <pc:docMk/>
          <pc:sldMk cId="3810297394" sldId="257"/>
        </pc:sldMkLst>
        <pc:spChg chg="mod">
          <ac:chgData name="O'Mullane, Monica" userId="c91877f0-2618-4127-bf94-f390095614f9" providerId="ADAL" clId="{3C003C4A-1A62-4D61-8D77-59286DAF4F69}" dt="2022-04-23T09:20:13.356" v="898" actId="1076"/>
          <ac:spMkLst>
            <pc:docMk/>
            <pc:sldMk cId="3810297394" sldId="257"/>
            <ac:spMk id="2" creationId="{25B496EE-2B44-4093-BC9F-349B50FFABF4}"/>
          </ac:spMkLst>
        </pc:spChg>
        <pc:spChg chg="mod ord">
          <ac:chgData name="O'Mullane, Monica" userId="c91877f0-2618-4127-bf94-f390095614f9" providerId="ADAL" clId="{3C003C4A-1A62-4D61-8D77-59286DAF4F69}" dt="2022-04-23T09:20:19.716" v="903" actId="27636"/>
          <ac:spMkLst>
            <pc:docMk/>
            <pc:sldMk cId="3810297394" sldId="257"/>
            <ac:spMk id="3" creationId="{D9AB7A5A-9CB8-4E66-B657-4E7BD773172F}"/>
          </ac:spMkLst>
        </pc:spChg>
        <pc:picChg chg="add mod">
          <ac:chgData name="O'Mullane, Monica" userId="c91877f0-2618-4127-bf94-f390095614f9" providerId="ADAL" clId="{3C003C4A-1A62-4D61-8D77-59286DAF4F69}" dt="2022-04-23T09:20:03.214" v="893" actId="26606"/>
          <ac:picMkLst>
            <pc:docMk/>
            <pc:sldMk cId="3810297394" sldId="257"/>
            <ac:picMk id="5" creationId="{A9DC5FD5-F522-4FCC-835D-1BE850D47FD0}"/>
          </ac:picMkLst>
        </pc:picChg>
      </pc:sldChg>
      <pc:sldChg chg="del">
        <pc:chgData name="O'Mullane, Monica" userId="c91877f0-2618-4127-bf94-f390095614f9" providerId="ADAL" clId="{3C003C4A-1A62-4D61-8D77-59286DAF4F69}" dt="2022-04-23T09:08:19.215" v="128" actId="2696"/>
        <pc:sldMkLst>
          <pc:docMk/>
          <pc:sldMk cId="1253828598" sldId="258"/>
        </pc:sldMkLst>
      </pc:sldChg>
      <pc:sldChg chg="del">
        <pc:chgData name="O'Mullane, Monica" userId="c91877f0-2618-4127-bf94-f390095614f9" providerId="ADAL" clId="{3C003C4A-1A62-4D61-8D77-59286DAF4F69}" dt="2022-04-23T09:08:19.215" v="128" actId="2696"/>
        <pc:sldMkLst>
          <pc:docMk/>
          <pc:sldMk cId="2837947547" sldId="259"/>
        </pc:sldMkLst>
      </pc:sldChg>
      <pc:sldChg chg="addSp delSp modSp mod ord setBg">
        <pc:chgData name="O'Mullane, Monica" userId="c91877f0-2618-4127-bf94-f390095614f9" providerId="ADAL" clId="{3C003C4A-1A62-4D61-8D77-59286DAF4F69}" dt="2022-04-23T09:24:37.307" v="937" actId="26606"/>
        <pc:sldMkLst>
          <pc:docMk/>
          <pc:sldMk cId="2759121771" sldId="260"/>
        </pc:sldMkLst>
        <pc:spChg chg="mod">
          <ac:chgData name="O'Mullane, Monica" userId="c91877f0-2618-4127-bf94-f390095614f9" providerId="ADAL" clId="{3C003C4A-1A62-4D61-8D77-59286DAF4F69}" dt="2022-04-23T09:24:12.991" v="934" actId="26606"/>
          <ac:spMkLst>
            <pc:docMk/>
            <pc:sldMk cId="2759121771" sldId="260"/>
            <ac:spMk id="2" creationId="{406A7467-BFE6-4DBB-89FC-289344ECC463}"/>
          </ac:spMkLst>
        </pc:spChg>
        <pc:spChg chg="mod">
          <ac:chgData name="O'Mullane, Monica" userId="c91877f0-2618-4127-bf94-f390095614f9" providerId="ADAL" clId="{3C003C4A-1A62-4D61-8D77-59286DAF4F69}" dt="2022-04-23T09:24:12.991" v="934" actId="26606"/>
          <ac:spMkLst>
            <pc:docMk/>
            <pc:sldMk cId="2759121771" sldId="260"/>
            <ac:spMk id="3" creationId="{A5BE4B8E-27BD-4A1E-B518-3C9B84D6A16C}"/>
          </ac:spMkLst>
        </pc:spChg>
        <pc:spChg chg="add del">
          <ac:chgData name="O'Mullane, Monica" userId="c91877f0-2618-4127-bf94-f390095614f9" providerId="ADAL" clId="{3C003C4A-1A62-4D61-8D77-59286DAF4F69}" dt="2022-04-23T09:24:37.307" v="937" actId="26606"/>
          <ac:spMkLst>
            <pc:docMk/>
            <pc:sldMk cId="2759121771" sldId="260"/>
            <ac:spMk id="10" creationId="{743AA782-23D1-4521-8CAD-47662984AA08}"/>
          </ac:spMkLst>
        </pc:spChg>
        <pc:spChg chg="add del">
          <ac:chgData name="O'Mullane, Monica" userId="c91877f0-2618-4127-bf94-f390095614f9" providerId="ADAL" clId="{3C003C4A-1A62-4D61-8D77-59286DAF4F69}" dt="2022-04-23T09:24:37.307" v="937" actId="26606"/>
          <ac:spMkLst>
            <pc:docMk/>
            <pc:sldMk cId="2759121771" sldId="260"/>
            <ac:spMk id="12" creationId="{71877DBC-BB60-40F0-AC93-2ACDBAAE60CE}"/>
          </ac:spMkLst>
        </pc:spChg>
        <pc:spChg chg="add">
          <ac:chgData name="O'Mullane, Monica" userId="c91877f0-2618-4127-bf94-f390095614f9" providerId="ADAL" clId="{3C003C4A-1A62-4D61-8D77-59286DAF4F69}" dt="2022-04-23T09:24:37.307" v="937" actId="26606"/>
          <ac:spMkLst>
            <pc:docMk/>
            <pc:sldMk cId="2759121771" sldId="260"/>
            <ac:spMk id="17" creationId="{743AA782-23D1-4521-8CAD-47662984AA08}"/>
          </ac:spMkLst>
        </pc:spChg>
        <pc:spChg chg="add">
          <ac:chgData name="O'Mullane, Monica" userId="c91877f0-2618-4127-bf94-f390095614f9" providerId="ADAL" clId="{3C003C4A-1A62-4D61-8D77-59286DAF4F69}" dt="2022-04-23T09:24:37.307" v="937" actId="26606"/>
          <ac:spMkLst>
            <pc:docMk/>
            <pc:sldMk cId="2759121771" sldId="260"/>
            <ac:spMk id="19" creationId="{650D18FE-0824-4A46-B22C-A86B52E5780A}"/>
          </ac:spMkLst>
        </pc:spChg>
        <pc:picChg chg="add del mod">
          <ac:chgData name="O'Mullane, Monica" userId="c91877f0-2618-4127-bf94-f390095614f9" providerId="ADAL" clId="{3C003C4A-1A62-4D61-8D77-59286DAF4F69}" dt="2022-04-23T09:24:35.156" v="935" actId="478"/>
          <ac:picMkLst>
            <pc:docMk/>
            <pc:sldMk cId="2759121771" sldId="260"/>
            <ac:picMk id="5" creationId="{F69393EA-7579-42A6-B2D3-8937DA918A34}"/>
          </ac:picMkLst>
        </pc:picChg>
        <pc:picChg chg="add mod">
          <ac:chgData name="O'Mullane, Monica" userId="c91877f0-2618-4127-bf94-f390095614f9" providerId="ADAL" clId="{3C003C4A-1A62-4D61-8D77-59286DAF4F69}" dt="2022-04-23T09:24:37.307" v="937" actId="26606"/>
          <ac:picMkLst>
            <pc:docMk/>
            <pc:sldMk cId="2759121771" sldId="260"/>
            <ac:picMk id="7" creationId="{5C3EBB2F-35A6-4AD2-A10C-1C779C49054D}"/>
          </ac:picMkLst>
        </pc:picChg>
      </pc:sldChg>
      <pc:sldChg chg="modSp new del mod">
        <pc:chgData name="O'Mullane, Monica" userId="c91877f0-2618-4127-bf94-f390095614f9" providerId="ADAL" clId="{3C003C4A-1A62-4D61-8D77-59286DAF4F69}" dt="2022-04-23T09:06:08.921" v="115" actId="2696"/>
        <pc:sldMkLst>
          <pc:docMk/>
          <pc:sldMk cId="507541055" sldId="262"/>
        </pc:sldMkLst>
        <pc:spChg chg="mod">
          <ac:chgData name="O'Mullane, Monica" userId="c91877f0-2618-4127-bf94-f390095614f9" providerId="ADAL" clId="{3C003C4A-1A62-4D61-8D77-59286DAF4F69}" dt="2022-04-23T09:04:32.583" v="1"/>
          <ac:spMkLst>
            <pc:docMk/>
            <pc:sldMk cId="507541055" sldId="262"/>
            <ac:spMk id="3" creationId="{26C72DF1-C8D7-43E8-A957-AFE213ED08B0}"/>
          </ac:spMkLst>
        </pc:spChg>
      </pc:sldChg>
      <pc:sldChg chg="addSp modSp new mod setBg">
        <pc:chgData name="O'Mullane, Monica" userId="c91877f0-2618-4127-bf94-f390095614f9" providerId="ADAL" clId="{3C003C4A-1A62-4D61-8D77-59286DAF4F69}" dt="2022-04-23T09:27:01.621" v="969" actId="5793"/>
        <pc:sldMkLst>
          <pc:docMk/>
          <pc:sldMk cId="1642051245" sldId="263"/>
        </pc:sldMkLst>
        <pc:spChg chg="mod">
          <ac:chgData name="O'Mullane, Monica" userId="c91877f0-2618-4127-bf94-f390095614f9" providerId="ADAL" clId="{3C003C4A-1A62-4D61-8D77-59286DAF4F69}" dt="2022-04-23T09:18:25.223" v="837" actId="26606"/>
          <ac:spMkLst>
            <pc:docMk/>
            <pc:sldMk cId="1642051245" sldId="263"/>
            <ac:spMk id="2" creationId="{84327D0D-A1E8-4E49-AF07-1843F05E04F6}"/>
          </ac:spMkLst>
        </pc:spChg>
        <pc:spChg chg="mod ord">
          <ac:chgData name="O'Mullane, Monica" userId="c91877f0-2618-4127-bf94-f390095614f9" providerId="ADAL" clId="{3C003C4A-1A62-4D61-8D77-59286DAF4F69}" dt="2022-04-23T09:27:01.621" v="969" actId="5793"/>
          <ac:spMkLst>
            <pc:docMk/>
            <pc:sldMk cId="1642051245" sldId="263"/>
            <ac:spMk id="3" creationId="{6D7AF340-662F-457D-94DF-AA8C5A34F839}"/>
          </ac:spMkLst>
        </pc:spChg>
        <pc:picChg chg="add mod">
          <ac:chgData name="O'Mullane, Monica" userId="c91877f0-2618-4127-bf94-f390095614f9" providerId="ADAL" clId="{3C003C4A-1A62-4D61-8D77-59286DAF4F69}" dt="2022-04-23T09:18:25.223" v="837" actId="26606"/>
          <ac:picMkLst>
            <pc:docMk/>
            <pc:sldMk cId="1642051245" sldId="263"/>
            <ac:picMk id="5" creationId="{F7440EED-6489-46CD-91AD-E26E7D356D09}"/>
          </ac:picMkLst>
        </pc:picChg>
      </pc:sldChg>
      <pc:sldChg chg="delSp modSp add mod ord setBg delDesignElem">
        <pc:chgData name="O'Mullane, Monica" userId="c91877f0-2618-4127-bf94-f390095614f9" providerId="ADAL" clId="{3C003C4A-1A62-4D61-8D77-59286DAF4F69}" dt="2022-04-23T09:15:44.851" v="726"/>
        <pc:sldMkLst>
          <pc:docMk/>
          <pc:sldMk cId="3680270438" sldId="291"/>
        </pc:sldMkLst>
        <pc:spChg chg="mod">
          <ac:chgData name="O'Mullane, Monica" userId="c91877f0-2618-4127-bf94-f390095614f9" providerId="ADAL" clId="{3C003C4A-1A62-4D61-8D77-59286DAF4F69}" dt="2022-04-23T09:07:57.432" v="125" actId="1076"/>
          <ac:spMkLst>
            <pc:docMk/>
            <pc:sldMk cId="3680270438" sldId="291"/>
            <ac:spMk id="2" creationId="{BBDCB758-A969-4F01-8795-516BC644B10E}"/>
          </ac:spMkLst>
        </pc:spChg>
        <pc:spChg chg="del">
          <ac:chgData name="O'Mullane, Monica" userId="c91877f0-2618-4127-bf94-f390095614f9" providerId="ADAL" clId="{3C003C4A-1A62-4D61-8D77-59286DAF4F69}" dt="2022-04-23T09:05:35.939" v="4"/>
          <ac:spMkLst>
            <pc:docMk/>
            <pc:sldMk cId="3680270438" sldId="291"/>
            <ac:spMk id="10" creationId="{37C89E4B-3C9F-44B9-8B86-D9E3D112D8EC}"/>
          </ac:spMkLst>
        </pc:spChg>
        <pc:picChg chg="mod">
          <ac:chgData name="O'Mullane, Monica" userId="c91877f0-2618-4127-bf94-f390095614f9" providerId="ADAL" clId="{3C003C4A-1A62-4D61-8D77-59286DAF4F69}" dt="2022-04-23T09:07:51.743" v="124" actId="14100"/>
          <ac:picMkLst>
            <pc:docMk/>
            <pc:sldMk cId="3680270438" sldId="291"/>
            <ac:picMk id="5" creationId="{B6D9E6EB-2B24-4582-82C7-68F0103A2748}"/>
          </ac:picMkLst>
        </pc:picChg>
        <pc:cxnChg chg="del">
          <ac:chgData name="O'Mullane, Monica" userId="c91877f0-2618-4127-bf94-f390095614f9" providerId="ADAL" clId="{3C003C4A-1A62-4D61-8D77-59286DAF4F69}" dt="2022-04-23T09:05:35.939" v="4"/>
          <ac:cxnSpMkLst>
            <pc:docMk/>
            <pc:sldMk cId="3680270438" sldId="291"/>
            <ac:cxnSpMk id="12" creationId="{AA2EAA10-076F-46BD-8F0F-B9A2FB77A85C}"/>
          </ac:cxnSpMkLst>
        </pc:cxnChg>
        <pc:cxnChg chg="del">
          <ac:chgData name="O'Mullane, Monica" userId="c91877f0-2618-4127-bf94-f390095614f9" providerId="ADAL" clId="{3C003C4A-1A62-4D61-8D77-59286DAF4F69}" dt="2022-04-23T09:05:35.939" v="4"/>
          <ac:cxnSpMkLst>
            <pc:docMk/>
            <pc:sldMk cId="3680270438" sldId="291"/>
            <ac:cxnSpMk id="14" creationId="{D891E407-403B-4764-86C9-33A56D3BCAA3}"/>
          </ac:cxnSpMkLst>
        </pc:cxnChg>
      </pc:sldChg>
      <pc:sldChg chg="addSp delSp modSp new mod setBg">
        <pc:chgData name="O'Mullane, Monica" userId="c91877f0-2618-4127-bf94-f390095614f9" providerId="ADAL" clId="{3C003C4A-1A62-4D61-8D77-59286DAF4F69}" dt="2022-04-23T09:27:33.064" v="1008" actId="27636"/>
        <pc:sldMkLst>
          <pc:docMk/>
          <pc:sldMk cId="538155725" sldId="292"/>
        </pc:sldMkLst>
        <pc:spChg chg="mod">
          <ac:chgData name="O'Mullane, Monica" userId="c91877f0-2618-4127-bf94-f390095614f9" providerId="ADAL" clId="{3C003C4A-1A62-4D61-8D77-59286DAF4F69}" dt="2022-04-23T09:22:38.452" v="910" actId="26606"/>
          <ac:spMkLst>
            <pc:docMk/>
            <pc:sldMk cId="538155725" sldId="292"/>
            <ac:spMk id="2" creationId="{868C5F81-85F0-4B3B-9385-090051004715}"/>
          </ac:spMkLst>
        </pc:spChg>
        <pc:spChg chg="mod ord">
          <ac:chgData name="O'Mullane, Monica" userId="c91877f0-2618-4127-bf94-f390095614f9" providerId="ADAL" clId="{3C003C4A-1A62-4D61-8D77-59286DAF4F69}" dt="2022-04-23T09:27:33.064" v="1008" actId="27636"/>
          <ac:spMkLst>
            <pc:docMk/>
            <pc:sldMk cId="538155725" sldId="292"/>
            <ac:spMk id="3" creationId="{CE0966D3-F365-4DC3-8E1C-479E5A951BFB}"/>
          </ac:spMkLst>
        </pc:spChg>
        <pc:spChg chg="add del">
          <ac:chgData name="O'Mullane, Monica" userId="c91877f0-2618-4127-bf94-f390095614f9" providerId="ADAL" clId="{3C003C4A-1A62-4D61-8D77-59286DAF4F69}" dt="2022-04-23T09:22:38.452" v="910" actId="26606"/>
          <ac:spMkLst>
            <pc:docMk/>
            <pc:sldMk cId="538155725" sldId="292"/>
            <ac:spMk id="7" creationId="{2B97F24A-32CE-4C1C-A50D-3016B394DCFB}"/>
          </ac:spMkLst>
        </pc:spChg>
        <pc:spChg chg="add del">
          <ac:chgData name="O'Mullane, Monica" userId="c91877f0-2618-4127-bf94-f390095614f9" providerId="ADAL" clId="{3C003C4A-1A62-4D61-8D77-59286DAF4F69}" dt="2022-04-23T09:22:38.452" v="910" actId="26606"/>
          <ac:spMkLst>
            <pc:docMk/>
            <pc:sldMk cId="538155725" sldId="292"/>
            <ac:spMk id="8" creationId="{CD8B4F24-440B-49E9-B85D-733523DC064B}"/>
          </ac:spMkLst>
        </pc:spChg>
        <pc:spChg chg="add del">
          <ac:chgData name="O'Mullane, Monica" userId="c91877f0-2618-4127-bf94-f390095614f9" providerId="ADAL" clId="{3C003C4A-1A62-4D61-8D77-59286DAF4F69}" dt="2022-04-23T09:22:26.672" v="906" actId="26606"/>
          <ac:spMkLst>
            <pc:docMk/>
            <pc:sldMk cId="538155725" sldId="292"/>
            <ac:spMk id="10" creationId="{3CD9DF72-87A3-404E-A828-84CBF11A8303}"/>
          </ac:spMkLst>
        </pc:spChg>
        <pc:spChg chg="add">
          <ac:chgData name="O'Mullane, Monica" userId="c91877f0-2618-4127-bf94-f390095614f9" providerId="ADAL" clId="{3C003C4A-1A62-4D61-8D77-59286DAF4F69}" dt="2022-04-23T09:22:38.452" v="910" actId="26606"/>
          <ac:spMkLst>
            <pc:docMk/>
            <pc:sldMk cId="538155725" sldId="292"/>
            <ac:spMk id="13" creationId="{A8908DB7-C3A6-4FCB-9820-CEE02B398C4A}"/>
          </ac:spMkLst>
        </pc:spChg>
        <pc:spChg chg="add">
          <ac:chgData name="O'Mullane, Monica" userId="c91877f0-2618-4127-bf94-f390095614f9" providerId="ADAL" clId="{3C003C4A-1A62-4D61-8D77-59286DAF4F69}" dt="2022-04-23T09:22:38.452" v="910" actId="26606"/>
          <ac:spMkLst>
            <pc:docMk/>
            <pc:sldMk cId="538155725" sldId="292"/>
            <ac:spMk id="15" creationId="{535742DD-1B16-4E9D-B715-0D74B4574A68}"/>
          </ac:spMkLst>
        </pc:spChg>
        <pc:picChg chg="add mod ord">
          <ac:chgData name="O'Mullane, Monica" userId="c91877f0-2618-4127-bf94-f390095614f9" providerId="ADAL" clId="{3C003C4A-1A62-4D61-8D77-59286DAF4F69}" dt="2022-04-23T09:22:38.452" v="910" actId="26606"/>
          <ac:picMkLst>
            <pc:docMk/>
            <pc:sldMk cId="538155725" sldId="292"/>
            <ac:picMk id="5" creationId="{32FFEF51-8448-47DE-B350-D994B187DF8B}"/>
          </ac:picMkLst>
        </pc:picChg>
        <pc:cxnChg chg="add del">
          <ac:chgData name="O'Mullane, Monica" userId="c91877f0-2618-4127-bf94-f390095614f9" providerId="ADAL" clId="{3C003C4A-1A62-4D61-8D77-59286DAF4F69}" dt="2022-04-23T09:22:26.672" v="906" actId="26606"/>
          <ac:cxnSpMkLst>
            <pc:docMk/>
            <pc:sldMk cId="538155725" sldId="292"/>
            <ac:cxnSpMk id="12" creationId="{20E3A342-4D61-4E3F-AF90-1AB42AEB96CC}"/>
          </ac:cxnSpMkLst>
        </pc:cxnChg>
      </pc:sldChg>
      <pc:sldChg chg="addSp modSp new mod setBg">
        <pc:chgData name="O'Mullane, Monica" userId="c91877f0-2618-4127-bf94-f390095614f9" providerId="ADAL" clId="{3C003C4A-1A62-4D61-8D77-59286DAF4F69}" dt="2022-04-23T09:26:27.996" v="962" actId="14100"/>
        <pc:sldMkLst>
          <pc:docMk/>
          <pc:sldMk cId="742493337" sldId="293"/>
        </pc:sldMkLst>
        <pc:spChg chg="mod">
          <ac:chgData name="O'Mullane, Monica" userId="c91877f0-2618-4127-bf94-f390095614f9" providerId="ADAL" clId="{3C003C4A-1A62-4D61-8D77-59286DAF4F69}" dt="2022-04-23T09:26:12.699" v="957" actId="20577"/>
          <ac:spMkLst>
            <pc:docMk/>
            <pc:sldMk cId="742493337" sldId="293"/>
            <ac:spMk id="2" creationId="{EFD4BF8A-3488-497B-AEDE-4182390CAB40}"/>
          </ac:spMkLst>
        </pc:spChg>
        <pc:spChg chg="mod">
          <ac:chgData name="O'Mullane, Monica" userId="c91877f0-2618-4127-bf94-f390095614f9" providerId="ADAL" clId="{3C003C4A-1A62-4D61-8D77-59286DAF4F69}" dt="2022-04-23T09:26:22.565" v="961" actId="27636"/>
          <ac:spMkLst>
            <pc:docMk/>
            <pc:sldMk cId="742493337" sldId="293"/>
            <ac:spMk id="3" creationId="{98B10E00-1AEF-4AB7-AAAB-ABD72C65B5CB}"/>
          </ac:spMkLst>
        </pc:spChg>
        <pc:spChg chg="add">
          <ac:chgData name="O'Mullane, Monica" userId="c91877f0-2618-4127-bf94-f390095614f9" providerId="ADAL" clId="{3C003C4A-1A62-4D61-8D77-59286DAF4F69}" dt="2022-04-23T09:26:00.893" v="949" actId="26606"/>
          <ac:spMkLst>
            <pc:docMk/>
            <pc:sldMk cId="742493337" sldId="293"/>
            <ac:spMk id="10" creationId="{45D37F4E-DDB4-456B-97E0-9937730A039F}"/>
          </ac:spMkLst>
        </pc:spChg>
        <pc:spChg chg="add">
          <ac:chgData name="O'Mullane, Monica" userId="c91877f0-2618-4127-bf94-f390095614f9" providerId="ADAL" clId="{3C003C4A-1A62-4D61-8D77-59286DAF4F69}" dt="2022-04-23T09:26:00.893" v="949" actId="26606"/>
          <ac:spMkLst>
            <pc:docMk/>
            <pc:sldMk cId="742493337" sldId="293"/>
            <ac:spMk id="12" creationId="{B2DD41CD-8F47-4F56-AD12-4E2FF7696987}"/>
          </ac:spMkLst>
        </pc:spChg>
        <pc:picChg chg="add mod">
          <ac:chgData name="O'Mullane, Monica" userId="c91877f0-2618-4127-bf94-f390095614f9" providerId="ADAL" clId="{3C003C4A-1A62-4D61-8D77-59286DAF4F69}" dt="2022-04-23T09:26:27.996" v="962" actId="14100"/>
          <ac:picMkLst>
            <pc:docMk/>
            <pc:sldMk cId="742493337" sldId="293"/>
            <ac:picMk id="5" creationId="{5F672AAD-F507-45B6-BD1C-EFD0C98E3EBF}"/>
          </ac:picMkLst>
        </pc:picChg>
      </pc:sldChg>
      <pc:sldChg chg="addSp modSp mod">
        <pc:chgData name="O'Mullane, Monica" userId="c91877f0-2618-4127-bf94-f390095614f9" providerId="ADAL" clId="{3C003C4A-1A62-4D61-8D77-59286DAF4F69}" dt="2022-04-24T08:41:16.801" v="1010"/>
        <pc:sldMkLst>
          <pc:docMk/>
          <pc:sldMk cId="3383867611" sldId="294"/>
        </pc:sldMkLst>
        <pc:spChg chg="add mod">
          <ac:chgData name="O'Mullane, Monica" userId="c91877f0-2618-4127-bf94-f390095614f9" providerId="ADAL" clId="{3C003C4A-1A62-4D61-8D77-59286DAF4F69}" dt="2022-04-24T08:41:16.801" v="1010"/>
          <ac:spMkLst>
            <pc:docMk/>
            <pc:sldMk cId="3383867611" sldId="294"/>
            <ac:spMk id="2" creationId="{36503E9E-1460-478E-A873-C7A40337FC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E18A1-2337-43BF-81AC-C3ECE7F61844}" type="datetimeFigureOut">
              <a:rPr lang="en-IE" smtClean="0"/>
              <a:t>24/04/2022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72A20-24D8-445B-A958-6816B46C7D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433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C2B13-C8A3-4786-8A0F-A1DE32C6EE1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40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B73D2-1C2C-41BE-AE63-4AE2D2E1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B4DEC0-0522-4F26-AFB7-7C47DF9DE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E6D24-6838-4A5C-A638-478A0089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21B3-E608-4AD1-B158-7B82000FF0B3}" type="datetimeFigureOut">
              <a:rPr lang="en-IE" smtClean="0"/>
              <a:t>24/04/2022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395FF-DD7E-4304-8746-F8BFCBAB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0719D-9934-4FB6-9FE1-A751E5A4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F2C1-0582-4995-9AFC-CB81836130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73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1A2D0-12D0-45D8-8607-76A4DD37E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F1C27-A8DB-4294-830A-245A771EB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33578-3E07-4F3E-9FCF-975E90012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21B3-E608-4AD1-B158-7B82000FF0B3}" type="datetimeFigureOut">
              <a:rPr lang="en-IE" smtClean="0"/>
              <a:t>24/04/2022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92782-9102-4DA8-A032-E61A71A3D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9FD07-B795-46D7-9B2E-A4471958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F2C1-0582-4995-9AFC-CB81836130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583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87874B-1D50-4BB9-8116-74A4610B0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56314-BF12-4B45-989A-D04714BB0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FFD7-BDA9-4520-BA6A-DE2A6B3C4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21B3-E608-4AD1-B158-7B82000FF0B3}" type="datetimeFigureOut">
              <a:rPr lang="en-IE" smtClean="0"/>
              <a:t>24/04/2022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D45B0-ADA8-4C1F-83B6-32DA1604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A5402-00C8-4A2F-95D1-BDC47AEE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F2C1-0582-4995-9AFC-CB81836130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982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F735D-80A6-4D1E-9040-4E2BC905E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1D4C-F1B1-4B30-9BCF-CCF4FBD8C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3B75B-109D-4EAE-969B-6B4B1DA7B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21B3-E608-4AD1-B158-7B82000FF0B3}" type="datetimeFigureOut">
              <a:rPr lang="en-IE" smtClean="0"/>
              <a:t>24/04/2022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CBA2E-DCB1-49BA-9FA6-9AA3C603E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8DA14-E9F6-47AD-90AE-A997134D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F2C1-0582-4995-9AFC-CB81836130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827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D388-3216-41F2-BF89-E9D2FFC51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DE63-DC68-4090-A63C-16FB90355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1E4D7-BE01-4C57-A1AF-F98B2106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21B3-E608-4AD1-B158-7B82000FF0B3}" type="datetimeFigureOut">
              <a:rPr lang="en-IE" smtClean="0"/>
              <a:t>24/04/2022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47200-4896-4C68-B5F3-1C2FA79A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01519-CFF6-4D74-BFDB-2F28FD92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F2C1-0582-4995-9AFC-CB81836130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132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33690-8AF9-473A-895F-B1E93F68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7EB1E-D404-43B4-A6F2-3A509546C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99FF3-096A-48E4-9072-031FB3A0F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04C45-E7BB-4F24-B806-193A3F73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21B3-E608-4AD1-B158-7B82000FF0B3}" type="datetimeFigureOut">
              <a:rPr lang="en-IE" smtClean="0"/>
              <a:t>24/04/2022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06802-7E77-48DE-88D3-7B30AD1A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A8834-6ECB-4DDB-811F-B339D77DF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F2C1-0582-4995-9AFC-CB81836130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690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640DB-E342-44C0-9214-4274B274B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D8F4A-37C6-463E-B8FC-2D780F1B5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CA889-48B3-421B-B84F-DB2D33A14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DA1E8D-DC3E-4365-9E22-E7CECFE19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4EDC9-EF9F-4304-AB63-F1105CF7E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403A1F-85DB-4D7E-AEC3-43567EAC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21B3-E608-4AD1-B158-7B82000FF0B3}" type="datetimeFigureOut">
              <a:rPr lang="en-IE" smtClean="0"/>
              <a:t>24/04/2022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459118-7E17-4BB9-B683-711BFFB4B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BDEF8E-8F12-47F1-A4F2-D14F592C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F2C1-0582-4995-9AFC-CB81836130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838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2E60C-54D3-4254-92FD-59281B42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1CE26-7137-4CD7-B0E7-E2181DAE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21B3-E608-4AD1-B158-7B82000FF0B3}" type="datetimeFigureOut">
              <a:rPr lang="en-IE" smtClean="0"/>
              <a:t>24/04/2022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9526A-AD00-468F-9225-DAF489DD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5971C-2774-435B-9B72-8A152502B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F2C1-0582-4995-9AFC-CB81836130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460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5926F-53D4-4503-90FC-C3D1E6EDC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21B3-E608-4AD1-B158-7B82000FF0B3}" type="datetimeFigureOut">
              <a:rPr lang="en-IE" smtClean="0"/>
              <a:t>24/04/2022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AD30BE-A218-4692-8693-D643B4B4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40FB9-E269-4E81-8878-4C087A2A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F2C1-0582-4995-9AFC-CB81836130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480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118F-4484-4006-81F8-BDB4454D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96498-D389-4E31-8B08-2A6B2365C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61D14-BD92-4C27-A4C7-76F1986D4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B7AA4-0233-408F-AA45-FE8CA8E3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21B3-E608-4AD1-B158-7B82000FF0B3}" type="datetimeFigureOut">
              <a:rPr lang="en-IE" smtClean="0"/>
              <a:t>24/04/2022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8E4EA-E14D-4700-819D-1BE80B423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92D1D-C598-4EE8-BCAE-253F160B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F2C1-0582-4995-9AFC-CB81836130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364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4FFE-F11C-42FD-90DD-63492EE61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9397A5-D4AC-4E2A-8ACA-0CC6187E5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4AF47-92AF-460F-B4B7-56FC1C292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F6776-0EF6-4A15-8720-38AEFE75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21B3-E608-4AD1-B158-7B82000FF0B3}" type="datetimeFigureOut">
              <a:rPr lang="en-IE" smtClean="0"/>
              <a:t>24/04/2022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52892-54D3-44CB-8D6D-91B03EFB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87ED8-9979-4E9D-9F8A-56CF6F62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F2C1-0582-4995-9AFC-CB81836130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5488A6-DD0F-4FCA-A7AC-C6F5C912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961C5-6AE9-40A0-BB91-CA822748E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D87D0-38C1-4BB1-B160-3195E0BD8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121B3-E608-4AD1-B158-7B82000FF0B3}" type="datetimeFigureOut">
              <a:rPr lang="en-IE" smtClean="0"/>
              <a:t>24/04/2022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B5F25-8C75-413C-8226-40BC8DD94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62342-3CFE-4359-9007-2B00390B2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CF2C1-0582-4995-9AFC-CB81836130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330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onicaomullane.com/genderesearchireland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865" y="45451"/>
            <a:ext cx="6982691" cy="2568862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GendeResearchIreland</a:t>
            </a:r>
            <a:br>
              <a:rPr lang="en-GB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800" b="1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gender equality in Irish higher education: Qualitative case-study research into the response to, and process of Athena SWAN </a:t>
            </a:r>
            <a:endParaRPr lang="en-IE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661" y="2801571"/>
            <a:ext cx="6831673" cy="2327381"/>
          </a:xfrm>
        </p:spPr>
        <p:txBody>
          <a:bodyPr>
            <a:normAutofit/>
          </a:bodyPr>
          <a:lstStyle/>
          <a:p>
            <a:r>
              <a:rPr lang="en-IE" sz="1800" dirty="0">
                <a:solidFill>
                  <a:schemeClr val="tx1"/>
                </a:solidFill>
              </a:rPr>
              <a:t> </a:t>
            </a:r>
            <a:endParaRPr lang="en-IE" sz="1200" dirty="0">
              <a:solidFill>
                <a:schemeClr val="tx1"/>
              </a:solidFill>
            </a:endParaRPr>
          </a:p>
          <a:p>
            <a:r>
              <a:rPr lang="en-IE" dirty="0">
                <a:solidFill>
                  <a:schemeClr val="tx1"/>
                </a:solidFill>
              </a:rPr>
              <a:t>Dr. Monica O’Mullane </a:t>
            </a:r>
          </a:p>
          <a:p>
            <a:r>
              <a:rPr lang="en-IE" dirty="0">
                <a:solidFill>
                  <a:schemeClr val="tx1"/>
                </a:solidFill>
              </a:rPr>
              <a:t>Marie Skłodowska-Curie Fellow </a:t>
            </a:r>
          </a:p>
          <a:p>
            <a:r>
              <a:rPr lang="en-IE" sz="1800" dirty="0">
                <a:solidFill>
                  <a:schemeClr val="tx1"/>
                </a:solidFill>
              </a:rPr>
              <a:t>ISS21</a:t>
            </a:r>
          </a:p>
          <a:p>
            <a:r>
              <a:rPr lang="en-IE" sz="1600" dirty="0">
                <a:solidFill>
                  <a:schemeClr val="tx1"/>
                </a:solidFill>
              </a:rPr>
              <a:t>@OMullaneMonica, @ISS21UCC</a:t>
            </a:r>
          </a:p>
          <a:p>
            <a:endParaRPr lang="en-IE" dirty="0">
              <a:solidFill>
                <a:schemeClr val="tx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4" name="Picture 3" descr="https://europa.eu/european-union/sites/europaeu/files/docs/body/flag_yellow_high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865" y="5667329"/>
            <a:ext cx="1001397" cy="64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Monica\Downloads\MCApicture3 (1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9201" y="5667329"/>
            <a:ext cx="806204" cy="65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Monica\Downloads\ISS2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3225" y="5518333"/>
            <a:ext cx="1320566" cy="79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:\_A_MSC 2018\logos\UCC Logo RGB_NEW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6663" y="5698215"/>
            <a:ext cx="1329043" cy="6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7943" y="6310915"/>
            <a:ext cx="8620298" cy="451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This project has received funding from the European Union’s Horizon 2020 research and innovation programme under the Marie Skłodowska-Curie grant agreement No.750408. </a:t>
            </a:r>
            <a:endParaRPr lang="en-IE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7624" y="143111"/>
            <a:ext cx="3582785" cy="617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0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27D0D-A1E8-4E49-AF07-1843F05E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IE" sz="3600"/>
              <a:t>Today’s presentation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40EED-6489-46CD-91AD-E26E7D356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5" b="1675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AF340-662F-457D-94DF-AA8C5A34F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IE" dirty="0"/>
              <a:t>How the MSCA experience has been for me </a:t>
            </a:r>
          </a:p>
          <a:p>
            <a:r>
              <a:rPr lang="en-IE" dirty="0"/>
              <a:t>Getting to a funded MSCA fellowship 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42051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96EE-2B44-4093-BC9F-349B50FFA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5087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IE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I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mpact of the fellowship on my career development </a:t>
            </a:r>
            <a:endParaRPr lang="en-IE" sz="3600" dirty="0"/>
          </a:p>
        </p:txBody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9DC5FD5-F522-4FCC-835D-1BE850D47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9" b="4418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B7A5A-9CB8-4E66-B657-4E7BD7731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0" y="3752850"/>
            <a:ext cx="9083040" cy="3105140"/>
          </a:xfrm>
        </p:spPr>
        <p:txBody>
          <a:bodyPr anchor="ctr">
            <a:normAutofit fontScale="92500" lnSpcReduction="10000"/>
          </a:bodyPr>
          <a:lstStyle/>
          <a:p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GendeResearchIreland (</a:t>
            </a: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http://</a:t>
            </a:r>
            <a:r>
              <a:rPr lang="en-I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monicaomullane.com</a:t>
            </a: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/</a:t>
            </a:r>
            <a:r>
              <a:rPr lang="en-I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genderesearchireland</a:t>
            </a: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/</a:t>
            </a: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en-IE" sz="1800" dirty="0"/>
              <a:t>Research study exploring the implementation of the Athena SWAN Charter in Irish higher education. </a:t>
            </a:r>
          </a:p>
          <a:p>
            <a:pPr lvl="1"/>
            <a:r>
              <a:rPr lang="en-IE" sz="1800" dirty="0"/>
              <a:t>Career Restart (CAR) panel</a:t>
            </a:r>
          </a:p>
          <a:p>
            <a:pPr lvl="1"/>
            <a:r>
              <a:rPr lang="en-IE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Part time (over 48 months, 50% time) </a:t>
            </a:r>
          </a:p>
          <a:p>
            <a:pPr lvl="1"/>
            <a:endParaRPr lang="en-IE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IE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mpact of the fellowship on your career development</a:t>
            </a:r>
          </a:p>
          <a:p>
            <a:pPr lvl="1"/>
            <a:r>
              <a:rPr lang="en-IE" sz="1800" dirty="0"/>
              <a:t>Research &amp; career development training – </a:t>
            </a:r>
            <a:r>
              <a:rPr lang="en-IE" sz="1800" b="0" i="0" dirty="0">
                <a:effectLst/>
                <a:latin typeface="Aller"/>
              </a:rPr>
              <a:t>achieving </a:t>
            </a:r>
            <a:r>
              <a:rPr lang="en-IE" sz="1800" dirty="0">
                <a:latin typeface="inherit"/>
              </a:rPr>
              <a:t>professional independence</a:t>
            </a:r>
            <a:endParaRPr lang="en-IE" sz="1800" dirty="0"/>
          </a:p>
          <a:p>
            <a:pPr lvl="1"/>
            <a:r>
              <a:rPr lang="en-IE" sz="1800" dirty="0"/>
              <a:t>Publishing and disseminating</a:t>
            </a:r>
          </a:p>
          <a:p>
            <a:pPr lvl="1"/>
            <a:r>
              <a:rPr lang="en-IE" sz="1800" dirty="0"/>
              <a:t>Networks &amp; collaborations </a:t>
            </a:r>
          </a:p>
          <a:p>
            <a:pPr lvl="1"/>
            <a:r>
              <a:rPr lang="en-IE" sz="1800" dirty="0"/>
              <a:t>Stepping stone </a:t>
            </a:r>
          </a:p>
        </p:txBody>
      </p:sp>
    </p:spTree>
    <p:extLst>
      <p:ext uri="{BB962C8B-B14F-4D97-AF65-F5344CB8AC3E}">
        <p14:creationId xmlns:p14="http://schemas.microsoft.com/office/powerpoint/2010/main" val="381029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3221F7-5632-4B71-8469-D8E8E8D9C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115" y="681037"/>
            <a:ext cx="8057770" cy="54959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503E9E-1460-478E-A873-C7A40337FC5F}"/>
              </a:ext>
            </a:extLst>
          </p:cNvPr>
          <p:cNvSpPr/>
          <p:nvPr/>
        </p:nvSpPr>
        <p:spPr>
          <a:xfrm>
            <a:off x="357809" y="6176962"/>
            <a:ext cx="11582400" cy="44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https://</a:t>
            </a:r>
            <a:r>
              <a:rPr lang="en-IE" dirty="0" err="1"/>
              <a:t>www.rte.ie</a:t>
            </a:r>
            <a:r>
              <a:rPr lang="en-IE" dirty="0"/>
              <a:t>/brainstorm/2021/1104/1257929-all-you-need-to-know-about-</a:t>
            </a:r>
            <a:r>
              <a:rPr lang="en-IE" dirty="0" err="1"/>
              <a:t>marie</a:t>
            </a:r>
            <a:r>
              <a:rPr lang="en-IE" dirty="0"/>
              <a:t>-curie/</a:t>
            </a:r>
          </a:p>
        </p:txBody>
      </p:sp>
    </p:spTree>
    <p:extLst>
      <p:ext uri="{BB962C8B-B14F-4D97-AF65-F5344CB8AC3E}">
        <p14:creationId xmlns:p14="http://schemas.microsoft.com/office/powerpoint/2010/main" val="338386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C5F81-85F0-4B3B-9385-09005100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en-IE" sz="5400"/>
              <a:t>Getting to a funded MSCA fellowship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FFEF51-8448-47DE-B350-D994B187D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700362"/>
            <a:ext cx="6894576" cy="37747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966D3-F365-4DC3-8E1C-479E5A951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7537704" cy="2059423"/>
          </a:xfrm>
        </p:spPr>
        <p:txBody>
          <a:bodyPr anchor="t">
            <a:normAutofit/>
          </a:bodyPr>
          <a:lstStyle/>
          <a:p>
            <a:r>
              <a:rPr lang="en-IE" sz="2000" dirty="0"/>
              <a:t>Moved to Slovakia in 2010- first MSCA application 2011; was hoping to move back to Ireland with MSCA fellowship (with a 2</a:t>
            </a:r>
            <a:r>
              <a:rPr lang="en-IE" sz="2000" baseline="30000" dirty="0"/>
              <a:t>nd</a:t>
            </a:r>
            <a:r>
              <a:rPr lang="en-IE" sz="2000" dirty="0"/>
              <a:t> attempt)</a:t>
            </a:r>
          </a:p>
          <a:p>
            <a:r>
              <a:rPr lang="en-IE" sz="2000" dirty="0"/>
              <a:t>Scientific coordinator of an EC funded consortium project (GENOVATE) in a Slovak University (2013) (this was where I got the project idea and mentor) </a:t>
            </a:r>
          </a:p>
          <a:p>
            <a:endParaRPr lang="en-IE" sz="1500" dirty="0"/>
          </a:p>
          <a:p>
            <a:endParaRPr lang="en-IE" sz="1500" dirty="0"/>
          </a:p>
        </p:txBody>
      </p:sp>
    </p:spTree>
    <p:extLst>
      <p:ext uri="{BB962C8B-B14F-4D97-AF65-F5344CB8AC3E}">
        <p14:creationId xmlns:p14="http://schemas.microsoft.com/office/powerpoint/2010/main" val="53815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A7467-BFE6-4DBB-89FC-289344EC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IE" sz="4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Tips for success for future applicants</a:t>
            </a:r>
            <a:endParaRPr lang="en-IE" sz="460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E4B8E-27BD-4A1E-B518-3C9B84D6A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IE" sz="1900" dirty="0"/>
              <a:t>Choosing the PI/ mentor </a:t>
            </a:r>
          </a:p>
          <a:p>
            <a:r>
              <a:rPr lang="en-IE" sz="1900" dirty="0"/>
              <a:t>Contact host institution’s research support officers- through your proposed mentor/ PI</a:t>
            </a:r>
          </a:p>
          <a:p>
            <a:r>
              <a:rPr lang="en-IE" sz="1900" dirty="0"/>
              <a:t>Previous applicant’s experience- priceless!! (application &amp; feedback) </a:t>
            </a:r>
          </a:p>
          <a:p>
            <a:r>
              <a:rPr lang="en-IE" sz="1900" dirty="0"/>
              <a:t>Attend all information seminars available (I attended one in Ireland summer before applying) </a:t>
            </a:r>
          </a:p>
          <a:p>
            <a:r>
              <a:rPr lang="en-IE" sz="1900" dirty="0"/>
              <a:t>Circulate drafts to a few selected colleagues </a:t>
            </a:r>
          </a:p>
          <a:p>
            <a:r>
              <a:rPr lang="en-IE" sz="1900" dirty="0"/>
              <a:t>Keep in mind, non-expert reviewers </a:t>
            </a:r>
          </a:p>
          <a:p>
            <a:endParaRPr lang="en-IE" sz="1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3EBB2F-35A6-4AD2-A10C-1C779C490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347" y="640080"/>
            <a:ext cx="492436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2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4BF8A-3488-497B-AEDE-4182390C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IE" sz="5400" dirty="0"/>
              <a:t>My MSCA application’s evaluation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10E00-1AEF-4AB7-AAAB-ABD72C65B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2071316"/>
            <a:ext cx="7046894" cy="4634752"/>
          </a:xfrm>
        </p:spPr>
        <p:txBody>
          <a:bodyPr anchor="t">
            <a:normAutofit fontScale="92500" lnSpcReduction="10000"/>
          </a:bodyPr>
          <a:lstStyle/>
          <a:p>
            <a:r>
              <a:rPr lang="en-IE" sz="2400" b="1" strike="noStrike" baseline="0" dirty="0">
                <a:solidFill>
                  <a:srgbClr val="C00000"/>
                </a:solidFill>
              </a:rPr>
              <a:t>Details of the methodology</a:t>
            </a:r>
            <a:r>
              <a:rPr lang="en-IE" sz="2400" b="0" u="sng" strike="noStrike" baseline="0" dirty="0">
                <a:solidFill>
                  <a:srgbClr val="C00000"/>
                </a:solidFill>
              </a:rPr>
              <a:t>, </a:t>
            </a:r>
            <a:r>
              <a:rPr lang="en-IE" sz="2400" b="0" u="none" strike="noStrike" baseline="0" dirty="0"/>
              <a:t>such as the size of the sample or explaining how the researcher would gain access to the cases and the data are insufficiently described.</a:t>
            </a:r>
          </a:p>
          <a:p>
            <a:r>
              <a:rPr lang="en-IE" sz="2400" b="0" u="none" strike="noStrike" baseline="0" dirty="0"/>
              <a:t>The teaching activities planned are </a:t>
            </a:r>
            <a:r>
              <a:rPr lang="en-IE" sz="2400" b="1" strike="noStrike" baseline="0" dirty="0">
                <a:solidFill>
                  <a:srgbClr val="C00000"/>
                </a:solidFill>
              </a:rPr>
              <a:t>only partially described.</a:t>
            </a:r>
          </a:p>
          <a:p>
            <a:r>
              <a:rPr lang="en-IE" sz="2400" b="0" u="none" strike="noStrike" baseline="0" dirty="0"/>
              <a:t>Aspects of the communication plan presented are </a:t>
            </a:r>
            <a:r>
              <a:rPr lang="en-IE" sz="2400" b="1" u="none" strike="noStrike" baseline="0" dirty="0">
                <a:solidFill>
                  <a:srgbClr val="C00000"/>
                </a:solidFill>
              </a:rPr>
              <a:t>over-ambitious </a:t>
            </a:r>
            <a:r>
              <a:rPr lang="en-IE" sz="2400" b="0" u="none" strike="noStrike" baseline="0" dirty="0"/>
              <a:t>(e.g., creating a YouTube video, 8 workshops at schools, leveraging social media including Twitter, Face Book and a blog) and could become too time consuming.</a:t>
            </a:r>
            <a:endParaRPr lang="en-IE" sz="2400" dirty="0"/>
          </a:p>
          <a:p>
            <a:r>
              <a:rPr lang="en-IE" sz="2400" b="0" u="none" strike="noStrike" baseline="0" dirty="0"/>
              <a:t>Although the allocation of tasks and resources is basically sound, </a:t>
            </a:r>
            <a:r>
              <a:rPr lang="en-IE" sz="2400" b="1" u="none" strike="noStrike" baseline="0" dirty="0">
                <a:solidFill>
                  <a:srgbClr val="C00000"/>
                </a:solidFill>
              </a:rPr>
              <a:t>limited timing is devoted to the dissemination, communication and public engagement activities</a:t>
            </a:r>
            <a:r>
              <a:rPr lang="en-IE" sz="2400" b="0" u="none" strike="noStrike" baseline="0" dirty="0"/>
              <a:t>, which include many actions but have only a 2.2 person-month planned for them.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72AAD-F507-45B6-BD1C-EFD0C98E3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56" r="17781" b="-2"/>
          <a:stretch/>
        </p:blipFill>
        <p:spPr>
          <a:xfrm>
            <a:off x="7675657" y="2093975"/>
            <a:ext cx="4277191" cy="444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93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414</Words>
  <Application>Microsoft Office PowerPoint</Application>
  <PresentationFormat>Widescreen</PresentationFormat>
  <Paragraphs>38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Aller</vt:lpstr>
      <vt:lpstr>Arial</vt:lpstr>
      <vt:lpstr>Calibri</vt:lpstr>
      <vt:lpstr>Calibri Light</vt:lpstr>
      <vt:lpstr>inherit</vt:lpstr>
      <vt:lpstr>Office Theme</vt:lpstr>
      <vt:lpstr>GendeResearchIreland  Exploring gender equality in Irish higher education: Qualitative case-study research into the response to, and process of Athena SWAN </vt:lpstr>
      <vt:lpstr>Today’s presentation </vt:lpstr>
      <vt:lpstr>Impact of the fellowship on my career development </vt:lpstr>
      <vt:lpstr>PowerPoint Presentation</vt:lpstr>
      <vt:lpstr>Getting to a funded MSCA fellowship </vt:lpstr>
      <vt:lpstr>Tips for success for future applicants</vt:lpstr>
      <vt:lpstr>My MSCA application’s evaluation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GendeResearchIreland-  Exploring gender equality in Irish higher education: Qualitative case-study research into the response to, and process of Athena SWAN</dc:title>
  <dc:creator>O'Mullane, Monica</dc:creator>
  <cp:lastModifiedBy>O'Mullane, Monica</cp:lastModifiedBy>
  <cp:revision>8</cp:revision>
  <dcterms:created xsi:type="dcterms:W3CDTF">2022-04-20T10:50:52Z</dcterms:created>
  <dcterms:modified xsi:type="dcterms:W3CDTF">2022-04-24T08:41:20Z</dcterms:modified>
</cp:coreProperties>
</file>