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760" r:id="rId2"/>
  </p:sldIdLst>
  <p:sldSz cx="9906000" cy="6858000" type="A4"/>
  <p:notesSz cx="7315200" cy="9601200"/>
  <p:defaultTextStyle>
    <a:defPPr>
      <a:defRPr lang="en-US"/>
    </a:defPPr>
    <a:lvl1pPr marL="0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85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69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54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39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23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07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92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677" algn="l" defTabSz="45708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ifer Brennan" initials="J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697"/>
    <a:srgbClr val="404040"/>
    <a:srgbClr val="02EEC1"/>
    <a:srgbClr val="1DD3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80" autoAdjust="0"/>
    <p:restoredTop sz="89011" autoAdjust="0"/>
  </p:normalViewPr>
  <p:slideViewPr>
    <p:cSldViewPr snapToGrid="0" snapToObjects="1">
      <p:cViewPr varScale="1">
        <p:scale>
          <a:sx n="97" d="100"/>
          <a:sy n="97" d="100"/>
        </p:scale>
        <p:origin x="-120" y="-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6" d="100"/>
          <a:sy n="76" d="100"/>
        </p:scale>
        <p:origin x="-2214" y="-108"/>
      </p:cViewPr>
      <p:guideLst>
        <p:guide orient="horz" pos="3024"/>
        <p:guide pos="230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AA0AE-DA2E-48BD-B385-1D6CC047EBDB}" type="datetimeFigureOut">
              <a:rPr lang="en-IE" smtClean="0"/>
              <a:t>25/11/2014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B9F0C-A5F7-460D-B61E-3E77AAFEE3FE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10564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0DBB5-61F3-47A1-B542-81E366F25FB2}" type="datetimeFigureOut">
              <a:rPr lang="en-IE" smtClean="0"/>
              <a:t>25/11/2014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5688" y="719138"/>
            <a:ext cx="520382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ED100-6231-4F5F-8A01-E9FC9C1A68B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67844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85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69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54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39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23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07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92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77" algn="l" defTabSz="91416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34"/>
            <a:ext cx="84201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4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2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51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8" y="274643"/>
            <a:ext cx="2414588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81" y="274643"/>
            <a:ext cx="7078663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9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38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8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2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6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73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9" y="1600207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4" y="1600207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984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5" indent="0">
              <a:buNone/>
              <a:defRPr sz="2000" b="1"/>
            </a:lvl2pPr>
            <a:lvl3pPr marL="914169" indent="0">
              <a:buNone/>
              <a:defRPr sz="1800" b="1"/>
            </a:lvl3pPr>
            <a:lvl4pPr marL="1371254" indent="0">
              <a:buNone/>
              <a:defRPr sz="1600" b="1"/>
            </a:lvl4pPr>
            <a:lvl5pPr marL="1828339" indent="0">
              <a:buNone/>
              <a:defRPr sz="1600" b="1"/>
            </a:lvl5pPr>
            <a:lvl6pPr marL="2285423" indent="0">
              <a:buNone/>
              <a:defRPr sz="1600" b="1"/>
            </a:lvl6pPr>
            <a:lvl7pPr marL="2742507" indent="0">
              <a:buNone/>
              <a:defRPr sz="1600" b="1"/>
            </a:lvl7pPr>
            <a:lvl8pPr marL="3199592" indent="0">
              <a:buNone/>
              <a:defRPr sz="1600" b="1"/>
            </a:lvl8pPr>
            <a:lvl9pPr marL="3656677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85" indent="0">
              <a:buNone/>
              <a:defRPr sz="2000" b="1"/>
            </a:lvl2pPr>
            <a:lvl3pPr marL="914169" indent="0">
              <a:buNone/>
              <a:defRPr sz="1800" b="1"/>
            </a:lvl3pPr>
            <a:lvl4pPr marL="1371254" indent="0">
              <a:buNone/>
              <a:defRPr sz="1600" b="1"/>
            </a:lvl4pPr>
            <a:lvl5pPr marL="1828339" indent="0">
              <a:buNone/>
              <a:defRPr sz="1600" b="1"/>
            </a:lvl5pPr>
            <a:lvl6pPr marL="2285423" indent="0">
              <a:buNone/>
              <a:defRPr sz="1600" b="1"/>
            </a:lvl6pPr>
            <a:lvl7pPr marL="2742507" indent="0">
              <a:buNone/>
              <a:defRPr sz="1600" b="1"/>
            </a:lvl7pPr>
            <a:lvl8pPr marL="3199592" indent="0">
              <a:buNone/>
              <a:defRPr sz="1600" b="1"/>
            </a:lvl8pPr>
            <a:lvl9pPr marL="3656677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47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080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639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6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85" indent="0">
              <a:buNone/>
              <a:defRPr sz="1200"/>
            </a:lvl2pPr>
            <a:lvl3pPr marL="914169" indent="0">
              <a:buNone/>
              <a:defRPr sz="1000"/>
            </a:lvl3pPr>
            <a:lvl4pPr marL="1371254" indent="0">
              <a:buNone/>
              <a:defRPr sz="900"/>
            </a:lvl4pPr>
            <a:lvl5pPr marL="1828339" indent="0">
              <a:buNone/>
              <a:defRPr sz="900"/>
            </a:lvl5pPr>
            <a:lvl6pPr marL="2285423" indent="0">
              <a:buNone/>
              <a:defRPr sz="900"/>
            </a:lvl6pPr>
            <a:lvl7pPr marL="2742507" indent="0">
              <a:buNone/>
              <a:defRPr sz="900"/>
            </a:lvl7pPr>
            <a:lvl8pPr marL="3199592" indent="0">
              <a:buNone/>
              <a:defRPr sz="900"/>
            </a:lvl8pPr>
            <a:lvl9pPr marL="3656677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34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85" indent="0">
              <a:buNone/>
              <a:defRPr sz="2800"/>
            </a:lvl2pPr>
            <a:lvl3pPr marL="914169" indent="0">
              <a:buNone/>
              <a:defRPr sz="2400"/>
            </a:lvl3pPr>
            <a:lvl4pPr marL="1371254" indent="0">
              <a:buNone/>
              <a:defRPr sz="2000"/>
            </a:lvl4pPr>
            <a:lvl5pPr marL="1828339" indent="0">
              <a:buNone/>
              <a:defRPr sz="2000"/>
            </a:lvl5pPr>
            <a:lvl6pPr marL="2285423" indent="0">
              <a:buNone/>
              <a:defRPr sz="2000"/>
            </a:lvl6pPr>
            <a:lvl7pPr marL="2742507" indent="0">
              <a:buNone/>
              <a:defRPr sz="2000"/>
            </a:lvl7pPr>
            <a:lvl8pPr marL="3199592" indent="0">
              <a:buNone/>
              <a:defRPr sz="2000"/>
            </a:lvl8pPr>
            <a:lvl9pPr marL="3656677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85" indent="0">
              <a:buNone/>
              <a:defRPr sz="1200"/>
            </a:lvl2pPr>
            <a:lvl3pPr marL="914169" indent="0">
              <a:buNone/>
              <a:defRPr sz="1000"/>
            </a:lvl3pPr>
            <a:lvl4pPr marL="1371254" indent="0">
              <a:buNone/>
              <a:defRPr sz="900"/>
            </a:lvl4pPr>
            <a:lvl5pPr marL="1828339" indent="0">
              <a:buNone/>
              <a:defRPr sz="900"/>
            </a:lvl5pPr>
            <a:lvl6pPr marL="2285423" indent="0">
              <a:buNone/>
              <a:defRPr sz="900"/>
            </a:lvl6pPr>
            <a:lvl7pPr marL="2742507" indent="0">
              <a:buNone/>
              <a:defRPr sz="900"/>
            </a:lvl7pPr>
            <a:lvl8pPr marL="3199592" indent="0">
              <a:buNone/>
              <a:defRPr sz="900"/>
            </a:lvl8pPr>
            <a:lvl9pPr marL="3656677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64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16" tIns="45709" rIns="91416" bIns="45709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7"/>
            <a:ext cx="8915400" cy="4525963"/>
          </a:xfrm>
          <a:prstGeom prst="rect">
            <a:avLst/>
          </a:prstGeom>
        </p:spPr>
        <p:txBody>
          <a:bodyPr vert="horz" lIns="91416" tIns="45709" rIns="91416" bIns="45709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2" y="6356359"/>
            <a:ext cx="2311400" cy="365125"/>
          </a:xfrm>
          <a:prstGeom prst="rect">
            <a:avLst/>
          </a:prstGeom>
        </p:spPr>
        <p:txBody>
          <a:bodyPr vert="horz" lIns="91416" tIns="45709" rIns="91416" bIns="4570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7F558-2372-F444-B64B-CCA44B621EE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11/25/2014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4" y="6356359"/>
            <a:ext cx="3136900" cy="365125"/>
          </a:xfrm>
          <a:prstGeom prst="rect">
            <a:avLst/>
          </a:prstGeom>
        </p:spPr>
        <p:txBody>
          <a:bodyPr vert="horz" lIns="91416" tIns="45709" rIns="91416" bIns="4570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9"/>
            <a:ext cx="2311400" cy="365125"/>
          </a:xfrm>
          <a:prstGeom prst="rect">
            <a:avLst/>
          </a:prstGeom>
        </p:spPr>
        <p:txBody>
          <a:bodyPr vert="horz" lIns="91416" tIns="45709" rIns="91416" bIns="4570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E137-55E9-7A41-ABE4-A0C688B2DFA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888" y="274639"/>
            <a:ext cx="652462" cy="62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604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45708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3" indent="-342813" algn="l" defTabSz="4570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62" indent="-285678" algn="l" defTabSz="457085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11" indent="-228543" algn="l" defTabSz="45708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796" indent="-228543" algn="l" defTabSz="457085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880" indent="-228543" algn="l" defTabSz="457085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6" indent="-228543" algn="l" defTabSz="45708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49" indent="-228543" algn="l" defTabSz="45708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34" indent="-228543" algn="l" defTabSz="45708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17" indent="-228543" algn="l" defTabSz="457085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85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69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54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39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23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07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92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677" algn="l" defTabSz="45708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idx="4294967295"/>
          </p:nvPr>
        </p:nvSpPr>
        <p:spPr>
          <a:xfrm>
            <a:off x="620057" y="60291"/>
            <a:ext cx="8915400" cy="1276140"/>
          </a:xfrm>
        </p:spPr>
        <p:txBody>
          <a:bodyPr>
            <a:normAutofit fontScale="90000"/>
          </a:bodyPr>
          <a:lstStyle/>
          <a:p>
            <a:r>
              <a:rPr lang="en-IE" sz="4000" b="1" dirty="0" smtClean="0">
                <a:solidFill>
                  <a:srgbClr val="008697"/>
                </a:solidFill>
                <a:latin typeface="Calibri" pitchFamily="34" charset="0"/>
                <a:cs typeface="Calibri" pitchFamily="34" charset="0"/>
              </a:rPr>
              <a:t>Suggested </a:t>
            </a:r>
            <a:br>
              <a:rPr lang="en-IE" sz="4000" b="1" dirty="0" smtClean="0">
                <a:solidFill>
                  <a:srgbClr val="008697"/>
                </a:solidFill>
                <a:latin typeface="Calibri" pitchFamily="34" charset="0"/>
                <a:cs typeface="Calibri" pitchFamily="34" charset="0"/>
              </a:rPr>
            </a:br>
            <a:r>
              <a:rPr lang="en-IE" sz="4000" b="1" dirty="0" smtClean="0">
                <a:solidFill>
                  <a:srgbClr val="008697"/>
                </a:solidFill>
                <a:latin typeface="Calibri" pitchFamily="34" charset="0"/>
                <a:cs typeface="Calibri" pitchFamily="34" charset="0"/>
              </a:rPr>
              <a:t>Management Structure</a:t>
            </a:r>
            <a:endParaRPr lang="en-IE" sz="4000" b="1" dirty="0">
              <a:solidFill>
                <a:srgbClr val="008697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117035" y="2067339"/>
            <a:ext cx="5178287" cy="121257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Supervisory Board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8313" y="2211456"/>
            <a:ext cx="1268378" cy="924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External Advisory Group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909012" y="4479234"/>
            <a:ext cx="1871352" cy="924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ESR Committee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766033" y="2194508"/>
            <a:ext cx="1871352" cy="924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Project Management Team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154834" y="4479231"/>
            <a:ext cx="1602995" cy="924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Training Committee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917113" y="4479234"/>
            <a:ext cx="1808663" cy="924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Dissemination &amp;</a:t>
            </a:r>
            <a:br>
              <a:rPr lang="en-IE" dirty="0" smtClean="0">
                <a:solidFill>
                  <a:schemeClr val="tx1"/>
                </a:solidFill>
              </a:rPr>
            </a:br>
            <a:r>
              <a:rPr lang="en-IE" dirty="0" smtClean="0">
                <a:solidFill>
                  <a:schemeClr val="tx1"/>
                </a:solidFill>
              </a:rPr>
              <a:t>Outreach Committee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865185" y="4479230"/>
            <a:ext cx="1818602" cy="924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Research Coordination Committee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825237" y="4479234"/>
            <a:ext cx="1977628" cy="92433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tx1"/>
                </a:solidFill>
              </a:rPr>
              <a:t>IP </a:t>
            </a:r>
            <a:r>
              <a:rPr lang="en-IE" dirty="0">
                <a:solidFill>
                  <a:schemeClr val="tx1"/>
                </a:solidFill>
              </a:rPr>
              <a:t>&amp;</a:t>
            </a:r>
            <a:r>
              <a:rPr lang="en-IE" dirty="0" smtClean="0">
                <a:solidFill>
                  <a:schemeClr val="tx1"/>
                </a:solidFill>
              </a:rPr>
              <a:t> Exploitation Committee</a:t>
            </a:r>
            <a:endParaRPr lang="en-IE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  <a:endCxn id="6" idx="1"/>
          </p:cNvCxnSpPr>
          <p:nvPr/>
        </p:nvCxnSpPr>
        <p:spPr>
          <a:xfrm>
            <a:off x="1356691" y="2673626"/>
            <a:ext cx="76034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0" idx="1"/>
          </p:cNvCxnSpPr>
          <p:nvPr/>
        </p:nvCxnSpPr>
        <p:spPr>
          <a:xfrm>
            <a:off x="7285382" y="2656677"/>
            <a:ext cx="480651" cy="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053548" y="4094922"/>
            <a:ext cx="77911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774486" y="3279912"/>
            <a:ext cx="0" cy="8150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053548" y="4094922"/>
            <a:ext cx="0" cy="384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endCxn id="12" idx="0"/>
          </p:cNvCxnSpPr>
          <p:nvPr/>
        </p:nvCxnSpPr>
        <p:spPr>
          <a:xfrm>
            <a:off x="2821444" y="4094922"/>
            <a:ext cx="1" cy="3843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endCxn id="13" idx="0"/>
          </p:cNvCxnSpPr>
          <p:nvPr/>
        </p:nvCxnSpPr>
        <p:spPr>
          <a:xfrm>
            <a:off x="4774486" y="4094922"/>
            <a:ext cx="0" cy="38430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endCxn id="14" idx="0"/>
          </p:cNvCxnSpPr>
          <p:nvPr/>
        </p:nvCxnSpPr>
        <p:spPr>
          <a:xfrm>
            <a:off x="6814051" y="4094922"/>
            <a:ext cx="0" cy="3843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endCxn id="9" idx="0"/>
          </p:cNvCxnSpPr>
          <p:nvPr/>
        </p:nvCxnSpPr>
        <p:spPr>
          <a:xfrm>
            <a:off x="8844688" y="4094922"/>
            <a:ext cx="0" cy="3843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40524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4055</TotalTime>
  <Words>22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Suggested  Management 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Angelia Fox</dc:creator>
  <cp:lastModifiedBy>Jennifer Brennan</cp:lastModifiedBy>
  <cp:revision>1016</cp:revision>
  <cp:lastPrinted>2013-09-10T13:11:00Z</cp:lastPrinted>
  <dcterms:created xsi:type="dcterms:W3CDTF">2012-05-03T11:12:19Z</dcterms:created>
  <dcterms:modified xsi:type="dcterms:W3CDTF">2014-11-25T14:21:10Z</dcterms:modified>
</cp:coreProperties>
</file>